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7" r:id="rId4"/>
  </p:sldMasterIdLst>
  <p:notesMasterIdLst>
    <p:notesMasterId r:id="rId38"/>
  </p:notesMasterIdLst>
  <p:sldIdLst>
    <p:sldId id="265" r:id="rId5"/>
    <p:sldId id="268" r:id="rId6"/>
    <p:sldId id="272" r:id="rId7"/>
    <p:sldId id="592" r:id="rId8"/>
    <p:sldId id="593" r:id="rId9"/>
    <p:sldId id="594" r:id="rId10"/>
    <p:sldId id="571" r:id="rId11"/>
    <p:sldId id="572" r:id="rId12"/>
    <p:sldId id="558" r:id="rId13"/>
    <p:sldId id="562" r:id="rId14"/>
    <p:sldId id="574" r:id="rId15"/>
    <p:sldId id="575" r:id="rId16"/>
    <p:sldId id="576" r:id="rId17"/>
    <p:sldId id="577" r:id="rId18"/>
    <p:sldId id="578" r:id="rId19"/>
    <p:sldId id="566" r:id="rId20"/>
    <p:sldId id="579" r:id="rId21"/>
    <p:sldId id="580" r:id="rId22"/>
    <p:sldId id="595" r:id="rId23"/>
    <p:sldId id="555" r:id="rId24"/>
    <p:sldId id="556" r:id="rId25"/>
    <p:sldId id="557" r:id="rId26"/>
    <p:sldId id="581" r:id="rId27"/>
    <p:sldId id="582" r:id="rId28"/>
    <p:sldId id="583" r:id="rId29"/>
    <p:sldId id="560" r:id="rId30"/>
    <p:sldId id="568" r:id="rId31"/>
    <p:sldId id="565" r:id="rId32"/>
    <p:sldId id="567" r:id="rId33"/>
    <p:sldId id="596" r:id="rId34"/>
    <p:sldId id="586" r:id="rId35"/>
    <p:sldId id="585" r:id="rId36"/>
    <p:sldId id="587" r:id="rId37"/>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0C4A"/>
    <a:srgbClr val="FFFFFF"/>
    <a:srgbClr val="EC1164"/>
    <a:srgbClr val="014470"/>
    <a:srgbClr val="039BE5"/>
    <a:srgbClr val="024673"/>
    <a:srgbClr val="7CBC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6386E4-47A5-E34A-B005-86799E56ACA0}" v="6" dt="2022-10-21T19:25:44.4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Brown" userId="82bc5ee6-371a-470e-820f-4151acc40166" providerId="ADAL" clId="{306386E4-47A5-E34A-B005-86799E56ACA0}"/>
    <pc:docChg chg="modSld">
      <pc:chgData name="Eric Brown" userId="82bc5ee6-371a-470e-820f-4151acc40166" providerId="ADAL" clId="{306386E4-47A5-E34A-B005-86799E56ACA0}" dt="2022-10-21T19:25:44.401" v="1" actId="729"/>
      <pc:docMkLst>
        <pc:docMk/>
      </pc:docMkLst>
      <pc:sldChg chg="mod modShow">
        <pc:chgData name="Eric Brown" userId="82bc5ee6-371a-470e-820f-4151acc40166" providerId="ADAL" clId="{306386E4-47A5-E34A-B005-86799E56ACA0}" dt="2022-10-21T19:25:41.812" v="0" actId="729"/>
        <pc:sldMkLst>
          <pc:docMk/>
          <pc:sldMk cId="514181580" sldId="588"/>
        </pc:sldMkLst>
      </pc:sldChg>
      <pc:sldChg chg="mod modShow">
        <pc:chgData name="Eric Brown" userId="82bc5ee6-371a-470e-820f-4151acc40166" providerId="ADAL" clId="{306386E4-47A5-E34A-B005-86799E56ACA0}" dt="2022-10-21T19:25:44.401" v="1" actId="729"/>
        <pc:sldMkLst>
          <pc:docMk/>
          <pc:sldMk cId="2157181379" sldId="5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4C9AFBDC-2460-4C29-986B-189A69E1730D}" type="datetimeFigureOut">
              <a:rPr lang="en-US" smtClean="0"/>
              <a:t>2/23/2023</a:t>
            </a:fld>
            <a:endParaRPr lang="en-US"/>
          </a:p>
        </p:txBody>
      </p:sp>
      <p:sp>
        <p:nvSpPr>
          <p:cNvPr id="4" name="Slide Image Placeholder 3"/>
          <p:cNvSpPr>
            <a:spLocks noGrp="1" noRot="1" noChangeAspect="1"/>
          </p:cNvSpPr>
          <p:nvPr>
            <p:ph type="sldImg" idx="2"/>
          </p:nvPr>
        </p:nvSpPr>
        <p:spPr>
          <a:xfrm>
            <a:off x="1333500" y="1163638"/>
            <a:ext cx="4191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5F03AB11-E753-48C2-B4DC-88751AA35BA6}" type="slidenum">
              <a:rPr lang="en-US" smtClean="0"/>
              <a:t>‹#›</a:t>
            </a:fld>
            <a:endParaRPr lang="en-US"/>
          </a:p>
        </p:txBody>
      </p:sp>
    </p:spTree>
    <p:extLst>
      <p:ext uri="{BB962C8B-B14F-4D97-AF65-F5344CB8AC3E}">
        <p14:creationId xmlns:p14="http://schemas.microsoft.com/office/powerpoint/2010/main" val="1858126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support.google.com/accounts/answer/3024190?hl=en"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facebook.com/help/212802592074644"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upport.google.com/accounts/answer/3024190?hl=e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facebook.com/help/212802592074644"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03AB11-E753-48C2-B4DC-88751AA35BA6}" type="slidenum">
              <a:rPr lang="en-US" smtClean="0"/>
              <a:t>1</a:t>
            </a:fld>
            <a:endParaRPr lang="en-US"/>
          </a:p>
        </p:txBody>
      </p:sp>
    </p:spTree>
    <p:extLst>
      <p:ext uri="{BB962C8B-B14F-4D97-AF65-F5344CB8AC3E}">
        <p14:creationId xmlns:p14="http://schemas.microsoft.com/office/powerpoint/2010/main" val="2016439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03AB11-E753-48C2-B4DC-88751AA35BA6}" type="slidenum">
              <a:rPr lang="en-US" smtClean="0"/>
              <a:t>10</a:t>
            </a:fld>
            <a:endParaRPr lang="en-US"/>
          </a:p>
        </p:txBody>
      </p:sp>
    </p:spTree>
    <p:extLst>
      <p:ext uri="{BB962C8B-B14F-4D97-AF65-F5344CB8AC3E}">
        <p14:creationId xmlns:p14="http://schemas.microsoft.com/office/powerpoint/2010/main" val="2935296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03AB11-E753-48C2-B4DC-88751AA35BA6}" type="slidenum">
              <a:rPr lang="en-US" smtClean="0"/>
              <a:t>11</a:t>
            </a:fld>
            <a:endParaRPr lang="en-US"/>
          </a:p>
        </p:txBody>
      </p:sp>
    </p:spTree>
    <p:extLst>
      <p:ext uri="{BB962C8B-B14F-4D97-AF65-F5344CB8AC3E}">
        <p14:creationId xmlns:p14="http://schemas.microsoft.com/office/powerpoint/2010/main" val="1814354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03AB11-E753-48C2-B4DC-88751AA35BA6}" type="slidenum">
              <a:rPr lang="en-US" smtClean="0"/>
              <a:t>12</a:t>
            </a:fld>
            <a:endParaRPr lang="en-US"/>
          </a:p>
        </p:txBody>
      </p:sp>
    </p:spTree>
    <p:extLst>
      <p:ext uri="{BB962C8B-B14F-4D97-AF65-F5344CB8AC3E}">
        <p14:creationId xmlns:p14="http://schemas.microsoft.com/office/powerpoint/2010/main" val="1454948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03AB11-E753-48C2-B4DC-88751AA35BA6}" type="slidenum">
              <a:rPr lang="en-US" smtClean="0"/>
              <a:t>13</a:t>
            </a:fld>
            <a:endParaRPr lang="en-US"/>
          </a:p>
        </p:txBody>
      </p:sp>
    </p:spTree>
    <p:extLst>
      <p:ext uri="{BB962C8B-B14F-4D97-AF65-F5344CB8AC3E}">
        <p14:creationId xmlns:p14="http://schemas.microsoft.com/office/powerpoint/2010/main" val="1244283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03AB11-E753-48C2-B4DC-88751AA35BA6}" type="slidenum">
              <a:rPr lang="en-US" smtClean="0"/>
              <a:t>14</a:t>
            </a:fld>
            <a:endParaRPr lang="en-US"/>
          </a:p>
        </p:txBody>
      </p:sp>
    </p:spTree>
    <p:extLst>
      <p:ext uri="{BB962C8B-B14F-4D97-AF65-F5344CB8AC3E}">
        <p14:creationId xmlns:p14="http://schemas.microsoft.com/office/powerpoint/2010/main" val="2376154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03AB11-E753-48C2-B4DC-88751AA35BA6}" type="slidenum">
              <a:rPr lang="en-US" smtClean="0"/>
              <a:t>15</a:t>
            </a:fld>
            <a:endParaRPr lang="en-US"/>
          </a:p>
        </p:txBody>
      </p:sp>
    </p:spTree>
    <p:extLst>
      <p:ext uri="{BB962C8B-B14F-4D97-AF65-F5344CB8AC3E}">
        <p14:creationId xmlns:p14="http://schemas.microsoft.com/office/powerpoint/2010/main" val="3898955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03AB11-E753-48C2-B4DC-88751AA35BA6}" type="slidenum">
              <a:rPr lang="en-US" smtClean="0"/>
              <a:t>16</a:t>
            </a:fld>
            <a:endParaRPr lang="en-US"/>
          </a:p>
        </p:txBody>
      </p:sp>
    </p:spTree>
    <p:extLst>
      <p:ext uri="{BB962C8B-B14F-4D97-AF65-F5344CB8AC3E}">
        <p14:creationId xmlns:p14="http://schemas.microsoft.com/office/powerpoint/2010/main" val="3914604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03AB11-E753-48C2-B4DC-88751AA35BA6}" type="slidenum">
              <a:rPr lang="en-US" smtClean="0"/>
              <a:t>17</a:t>
            </a:fld>
            <a:endParaRPr lang="en-US"/>
          </a:p>
        </p:txBody>
      </p:sp>
    </p:spTree>
    <p:extLst>
      <p:ext uri="{BB962C8B-B14F-4D97-AF65-F5344CB8AC3E}">
        <p14:creationId xmlns:p14="http://schemas.microsoft.com/office/powerpoint/2010/main" val="2625978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03AB11-E753-48C2-B4DC-88751AA35BA6}" type="slidenum">
              <a:rPr lang="en-US" smtClean="0"/>
              <a:t>18</a:t>
            </a:fld>
            <a:endParaRPr lang="en-US"/>
          </a:p>
        </p:txBody>
      </p:sp>
    </p:spTree>
    <p:extLst>
      <p:ext uri="{BB962C8B-B14F-4D97-AF65-F5344CB8AC3E}">
        <p14:creationId xmlns:p14="http://schemas.microsoft.com/office/powerpoint/2010/main" val="1658530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03AB11-E753-48C2-B4DC-88751AA35BA6}" type="slidenum">
              <a:rPr lang="en-US" smtClean="0"/>
              <a:t>19</a:t>
            </a:fld>
            <a:endParaRPr lang="en-US"/>
          </a:p>
        </p:txBody>
      </p:sp>
    </p:spTree>
    <p:extLst>
      <p:ext uri="{BB962C8B-B14F-4D97-AF65-F5344CB8AC3E}">
        <p14:creationId xmlns:p14="http://schemas.microsoft.com/office/powerpoint/2010/main" val="2686711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03AB11-E753-48C2-B4DC-88751AA35BA6}" type="slidenum">
              <a:rPr lang="en-US" smtClean="0"/>
              <a:t>2</a:t>
            </a:fld>
            <a:endParaRPr lang="en-US"/>
          </a:p>
        </p:txBody>
      </p:sp>
    </p:spTree>
    <p:extLst>
      <p:ext uri="{BB962C8B-B14F-4D97-AF65-F5344CB8AC3E}">
        <p14:creationId xmlns:p14="http://schemas.microsoft.com/office/powerpoint/2010/main" val="1021002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r>
              <a:rPr lang="en-US">
                <a:cs typeface="Calibri"/>
              </a:rPr>
              <a:t>Attackers will take these breached passwords, and attempt to authenticate with other websites using the same Email:Password combination.</a:t>
            </a:r>
          </a:p>
          <a:p>
            <a:r>
              <a:rPr lang="en-US">
                <a:cs typeface="Calibri"/>
              </a:rPr>
              <a:t>This is why it is important to use </a:t>
            </a:r>
          </a:p>
        </p:txBody>
      </p:sp>
      <p:sp>
        <p:nvSpPr>
          <p:cNvPr id="4" name="Slide Number Placeholder 3"/>
          <p:cNvSpPr>
            <a:spLocks noGrp="1"/>
          </p:cNvSpPr>
          <p:nvPr>
            <p:ph type="sldNum" sz="quarter" idx="5"/>
          </p:nvPr>
        </p:nvSpPr>
        <p:spPr/>
        <p:txBody>
          <a:bodyPr/>
          <a:lstStyle/>
          <a:p>
            <a:fld id="{5F03AB11-E753-48C2-B4DC-88751AA35BA6}" type="slidenum">
              <a:rPr lang="en-US" smtClean="0"/>
              <a:t>20</a:t>
            </a:fld>
            <a:endParaRPr lang="en-US"/>
          </a:p>
        </p:txBody>
      </p:sp>
    </p:spTree>
    <p:extLst>
      <p:ext uri="{BB962C8B-B14F-4D97-AF65-F5344CB8AC3E}">
        <p14:creationId xmlns:p14="http://schemas.microsoft.com/office/powerpoint/2010/main" val="2008607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r>
              <a:rPr lang="en-US">
                <a:cs typeface="Calibri"/>
              </a:rPr>
              <a:t>Ensure you select a STRONG password for these vaults.</a:t>
            </a:r>
          </a:p>
          <a:p>
            <a:endParaRPr lang="en-US">
              <a:cs typeface="Calibri"/>
            </a:endParaRPr>
          </a:p>
          <a:p>
            <a:r>
              <a:rPr lang="en-US">
                <a:cs typeface="Calibri"/>
              </a:rPr>
              <a:t>Using a short sentence or random combinations  of words is better and more memorable in time than a single word. </a:t>
            </a:r>
          </a:p>
          <a:p>
            <a:endParaRPr lang="en-US">
              <a:cs typeface="Calibri"/>
            </a:endParaRPr>
          </a:p>
          <a:p>
            <a:r>
              <a:rPr lang="en-US">
                <a:cs typeface="Calibri"/>
              </a:rPr>
              <a:t>ElephantsSwimmingInTheIndianOcean.1989</a:t>
            </a:r>
          </a:p>
          <a:p>
            <a:br>
              <a:rPr lang="en-US">
                <a:cs typeface="+mn-lt"/>
              </a:rPr>
            </a:br>
            <a:r>
              <a:rPr lang="en-US">
                <a:cs typeface="Calibri"/>
              </a:rPr>
              <a:t>ThQueenOfEnglandDrivesAJeepWrangler.2945</a:t>
            </a:r>
          </a:p>
        </p:txBody>
      </p:sp>
      <p:sp>
        <p:nvSpPr>
          <p:cNvPr id="4" name="Slide Number Placeholder 3"/>
          <p:cNvSpPr>
            <a:spLocks noGrp="1"/>
          </p:cNvSpPr>
          <p:nvPr>
            <p:ph type="sldNum" sz="quarter" idx="5"/>
          </p:nvPr>
        </p:nvSpPr>
        <p:spPr/>
        <p:txBody>
          <a:bodyPr/>
          <a:lstStyle/>
          <a:p>
            <a:fld id="{5F03AB11-E753-48C2-B4DC-88751AA35BA6}" type="slidenum">
              <a:rPr lang="en-US" smtClean="0"/>
              <a:t>21</a:t>
            </a:fld>
            <a:endParaRPr lang="en-US"/>
          </a:p>
        </p:txBody>
      </p:sp>
    </p:spTree>
    <p:extLst>
      <p:ext uri="{BB962C8B-B14F-4D97-AF65-F5344CB8AC3E}">
        <p14:creationId xmlns:p14="http://schemas.microsoft.com/office/powerpoint/2010/main" val="2659739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r>
              <a:rPr lang="en-US">
                <a:cs typeface="Calibri"/>
              </a:rPr>
              <a:t>MFA – Prevents Credential stuffing. Better than the SMS based MFA available via most web applications. </a:t>
            </a:r>
          </a:p>
        </p:txBody>
      </p:sp>
      <p:sp>
        <p:nvSpPr>
          <p:cNvPr id="4" name="Slide Number Placeholder 3"/>
          <p:cNvSpPr>
            <a:spLocks noGrp="1"/>
          </p:cNvSpPr>
          <p:nvPr>
            <p:ph type="sldNum" sz="quarter" idx="5"/>
          </p:nvPr>
        </p:nvSpPr>
        <p:spPr/>
        <p:txBody>
          <a:bodyPr/>
          <a:lstStyle/>
          <a:p>
            <a:fld id="{5F03AB11-E753-48C2-B4DC-88751AA35BA6}" type="slidenum">
              <a:rPr lang="en-US" smtClean="0"/>
              <a:t>22</a:t>
            </a:fld>
            <a:endParaRPr lang="en-US"/>
          </a:p>
        </p:txBody>
      </p:sp>
    </p:spTree>
    <p:extLst>
      <p:ext uri="{BB962C8B-B14F-4D97-AF65-F5344CB8AC3E}">
        <p14:creationId xmlns:p14="http://schemas.microsoft.com/office/powerpoint/2010/main" val="3420356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BDC1C6"/>
                </a:solidFill>
                <a:effectLst/>
                <a:latin typeface="Roboto" panose="020B0604020202020204" pitchFamily="2" charset="0"/>
              </a:rPr>
              <a:t>Cookies </a:t>
            </a:r>
            <a:r>
              <a:rPr lang="en-US" b="1" i="0" dirty="0">
                <a:solidFill>
                  <a:srgbClr val="BCC0C3"/>
                </a:solidFill>
                <a:effectLst/>
                <a:latin typeface="Roboto" panose="020B0604020202020204" pitchFamily="2" charset="0"/>
              </a:rPr>
              <a:t>are text files with small pieces of data — like a username and password — that are used</a:t>
            </a:r>
            <a:r>
              <a:rPr lang="en-US" b="0" i="0" dirty="0">
                <a:solidFill>
                  <a:srgbClr val="BDC1C6"/>
                </a:solidFill>
                <a:effectLst/>
                <a:latin typeface="Roboto" panose="020B0604020202020204" pitchFamily="2" charset="0"/>
              </a:rPr>
              <a:t> to identify your computer as you use a computer network.</a:t>
            </a:r>
          </a:p>
          <a:p>
            <a:pPr algn="l"/>
            <a:r>
              <a:rPr lang="en-US" b="0" i="0" dirty="0">
                <a:solidFill>
                  <a:srgbClr val="BDC1C6"/>
                </a:solidFill>
                <a:effectLst/>
                <a:latin typeface="Roboto" panose="02000000000000000000" pitchFamily="2" charset="0"/>
              </a:rPr>
              <a:t>What does website cookies do?</a:t>
            </a:r>
          </a:p>
          <a:p>
            <a:pPr algn="l"/>
            <a:r>
              <a:rPr lang="en-US" b="0" i="0" dirty="0">
                <a:solidFill>
                  <a:srgbClr val="BDC1C6"/>
                </a:solidFill>
                <a:effectLst/>
                <a:latin typeface="Roboto" panose="02000000000000000000" pitchFamily="2" charset="0"/>
              </a:rPr>
              <a:t>A cookie is a piece of data from a website that is stored within a web browser that the website can retrieve at a later time. Cookies are used </a:t>
            </a:r>
            <a:r>
              <a:rPr lang="en-US" b="1" i="0" dirty="0">
                <a:solidFill>
                  <a:srgbClr val="BDC1C6"/>
                </a:solidFill>
                <a:effectLst/>
                <a:latin typeface="Roboto" panose="02000000000000000000" pitchFamily="2" charset="0"/>
              </a:rPr>
              <a:t>to tell the server that users have returned to a particular website</a:t>
            </a:r>
            <a:r>
              <a:rPr lang="en-US" b="0" i="0" dirty="0">
                <a:solidFill>
                  <a:srgbClr val="BDC1C6"/>
                </a:solidFill>
                <a:effectLst/>
                <a:latin typeface="Roboto" panose="02000000000000000000" pitchFamily="2" charset="0"/>
              </a:rPr>
              <a:t>.</a:t>
            </a:r>
          </a:p>
          <a:p>
            <a:endParaRPr lang="en-US" b="0" i="0" dirty="0">
              <a:solidFill>
                <a:srgbClr val="BDC1C6"/>
              </a:solidFill>
              <a:effectLst/>
              <a:latin typeface="Roboto" panose="020B0604020202020204" pitchFamily="2" charset="0"/>
            </a:endParaRPr>
          </a:p>
          <a:p>
            <a:endParaRPr lang="en-US" b="0" i="0" dirty="0">
              <a:solidFill>
                <a:srgbClr val="BDC1C6"/>
              </a:solidFill>
              <a:effectLst/>
              <a:latin typeface="Roboto" panose="020B0604020202020204" pitchFamily="2" charset="0"/>
            </a:endParaRPr>
          </a:p>
          <a:p>
            <a:endParaRPr lang="en-US" dirty="0"/>
          </a:p>
        </p:txBody>
      </p:sp>
      <p:sp>
        <p:nvSpPr>
          <p:cNvPr id="4" name="Slide Number Placeholder 3"/>
          <p:cNvSpPr>
            <a:spLocks noGrp="1"/>
          </p:cNvSpPr>
          <p:nvPr>
            <p:ph type="sldNum" sz="quarter" idx="5"/>
          </p:nvPr>
        </p:nvSpPr>
        <p:spPr/>
        <p:txBody>
          <a:bodyPr/>
          <a:lstStyle/>
          <a:p>
            <a:fld id="{5F03AB11-E753-48C2-B4DC-88751AA35BA6}" type="slidenum">
              <a:rPr lang="en-US" smtClean="0"/>
              <a:t>23</a:t>
            </a:fld>
            <a:endParaRPr lang="en-US"/>
          </a:p>
        </p:txBody>
      </p:sp>
    </p:spTree>
    <p:extLst>
      <p:ext uri="{BB962C8B-B14F-4D97-AF65-F5344CB8AC3E}">
        <p14:creationId xmlns:p14="http://schemas.microsoft.com/office/powerpoint/2010/main" val="361036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03AB11-E753-48C2-B4DC-88751AA35BA6}" type="slidenum">
              <a:rPr lang="en-US" smtClean="0"/>
              <a:t>24</a:t>
            </a:fld>
            <a:endParaRPr lang="en-US"/>
          </a:p>
        </p:txBody>
      </p:sp>
    </p:spTree>
    <p:extLst>
      <p:ext uri="{BB962C8B-B14F-4D97-AF65-F5344CB8AC3E}">
        <p14:creationId xmlns:p14="http://schemas.microsoft.com/office/powerpoint/2010/main" val="3625524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03AB11-E753-48C2-B4DC-88751AA35BA6}" type="slidenum">
              <a:rPr lang="en-US" smtClean="0"/>
              <a:t>25</a:t>
            </a:fld>
            <a:endParaRPr lang="en-US"/>
          </a:p>
        </p:txBody>
      </p:sp>
    </p:spTree>
    <p:extLst>
      <p:ext uri="{BB962C8B-B14F-4D97-AF65-F5344CB8AC3E}">
        <p14:creationId xmlns:p14="http://schemas.microsoft.com/office/powerpoint/2010/main" val="2360563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r>
              <a:rPr lang="en-US">
                <a:hlinkClick r:id="rId3"/>
              </a:rPr>
              <a:t>https://support.google.com/accounts/answer/3024190?hl=en</a:t>
            </a:r>
            <a:endParaRPr lang="en-US"/>
          </a:p>
          <a:p>
            <a:r>
              <a:rPr lang="en-US">
                <a:hlinkClick r:id="rId4"/>
              </a:rPr>
              <a:t>https://www.facebook.com/help/212802592074644</a:t>
            </a:r>
            <a:endParaRPr lang="en-US">
              <a:cs typeface="Calibri" panose="020F0502020204030204"/>
              <a:hlinkClick r:id="rId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5F03AB11-E753-48C2-B4DC-88751AA35BA6}" type="slidenum">
              <a:rPr lang="en-US" smtClean="0"/>
              <a:t>26</a:t>
            </a:fld>
            <a:endParaRPr lang="en-US"/>
          </a:p>
        </p:txBody>
      </p:sp>
    </p:spTree>
    <p:extLst>
      <p:ext uri="{BB962C8B-B14F-4D97-AF65-F5344CB8AC3E}">
        <p14:creationId xmlns:p14="http://schemas.microsoft.com/office/powerpoint/2010/main" val="2301546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03AB11-E753-48C2-B4DC-88751AA35BA6}" type="slidenum">
              <a:rPr lang="en-US" smtClean="0"/>
              <a:t>27</a:t>
            </a:fld>
            <a:endParaRPr lang="en-US"/>
          </a:p>
        </p:txBody>
      </p:sp>
    </p:spTree>
    <p:extLst>
      <p:ext uri="{BB962C8B-B14F-4D97-AF65-F5344CB8AC3E}">
        <p14:creationId xmlns:p14="http://schemas.microsoft.com/office/powerpoint/2010/main" val="28013104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03AB11-E753-48C2-B4DC-88751AA35BA6}" type="slidenum">
              <a:rPr lang="en-US" smtClean="0"/>
              <a:t>28</a:t>
            </a:fld>
            <a:endParaRPr lang="en-US"/>
          </a:p>
        </p:txBody>
      </p:sp>
    </p:spTree>
    <p:extLst>
      <p:ext uri="{BB962C8B-B14F-4D97-AF65-F5344CB8AC3E}">
        <p14:creationId xmlns:p14="http://schemas.microsoft.com/office/powerpoint/2010/main" val="4087295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03AB11-E753-48C2-B4DC-88751AA35BA6}" type="slidenum">
              <a:rPr lang="en-US" smtClean="0"/>
              <a:t>29</a:t>
            </a:fld>
            <a:endParaRPr lang="en-US"/>
          </a:p>
        </p:txBody>
      </p:sp>
    </p:spTree>
    <p:extLst>
      <p:ext uri="{BB962C8B-B14F-4D97-AF65-F5344CB8AC3E}">
        <p14:creationId xmlns:p14="http://schemas.microsoft.com/office/powerpoint/2010/main" val="3751089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r>
              <a:rPr lang="en-US" dirty="0">
                <a:cs typeface="Calibri"/>
              </a:rPr>
              <a:t>Big Data – representation of some of the things that go into the concept of big data, when it comes to the internet and information available on the internet, with the right sets of information / data about you, they can assemble a picture to learn more about you as a consumer. Beyond the surface company, these organizations have trackers and collectors to gather information about you to build a profile about you that can then be sold for targeted marketing and monetizing information to target advertising and increase sales.</a:t>
            </a:r>
          </a:p>
          <a:p>
            <a:r>
              <a:rPr lang="en-US" dirty="0">
                <a:cs typeface="Calibri"/>
              </a:rPr>
              <a:t>WHY: </a:t>
            </a:r>
          </a:p>
          <a:p>
            <a:r>
              <a:rPr lang="en-US" dirty="0">
                <a:cs typeface="Calibri"/>
              </a:rPr>
              <a:t>The line between public and private data is continually degrading. </a:t>
            </a:r>
          </a:p>
          <a:p>
            <a:endParaRPr lang="en-US" dirty="0">
              <a:cs typeface="Calibri"/>
            </a:endParaRPr>
          </a:p>
          <a:p>
            <a:endParaRPr lang="en-US" dirty="0">
              <a:cs typeface="Calibri"/>
            </a:endParaRPr>
          </a:p>
          <a:p>
            <a:r>
              <a:rPr lang="en-US" dirty="0">
                <a:cs typeface="Calibri"/>
              </a:rPr>
              <a:t>PRIVACY &amp;&amp; Security – They go hand-in-hand. </a:t>
            </a:r>
          </a:p>
          <a:p>
            <a:endParaRPr lang="en-US" dirty="0">
              <a:cs typeface="Calibri"/>
            </a:endParaRPr>
          </a:p>
          <a:p>
            <a:endParaRPr lang="en-US" dirty="0"/>
          </a:p>
          <a:p>
            <a:endParaRPr lang="en-US" dirty="0">
              <a:cs typeface="Calibri"/>
            </a:endParaRPr>
          </a:p>
          <a:p>
            <a:r>
              <a:rPr lang="en-US" dirty="0">
                <a:cs typeface="Calibri"/>
              </a:rPr>
              <a:t>If they have this data, attackers will eventually be able to get this data. </a:t>
            </a:r>
          </a:p>
          <a:p>
            <a:endParaRPr lang="en-US" dirty="0">
              <a:cs typeface="Calibri"/>
            </a:endParaRPr>
          </a:p>
          <a:p>
            <a:r>
              <a:rPr lang="en-US" dirty="0">
                <a:cs typeface="Calibri"/>
              </a:rPr>
              <a:t>REMEMBER: IF you are not paying for a product, then you and your data are the product.</a:t>
            </a:r>
          </a:p>
        </p:txBody>
      </p:sp>
      <p:sp>
        <p:nvSpPr>
          <p:cNvPr id="4" name="Slide Number Placeholder 3"/>
          <p:cNvSpPr>
            <a:spLocks noGrp="1"/>
          </p:cNvSpPr>
          <p:nvPr>
            <p:ph type="sldNum" sz="quarter" idx="5"/>
          </p:nvPr>
        </p:nvSpPr>
        <p:spPr/>
        <p:txBody>
          <a:bodyPr/>
          <a:lstStyle/>
          <a:p>
            <a:fld id="{5F03AB11-E753-48C2-B4DC-88751AA35BA6}" type="slidenum">
              <a:rPr lang="en-US" smtClean="0"/>
              <a:t>3</a:t>
            </a:fld>
            <a:endParaRPr lang="en-US"/>
          </a:p>
        </p:txBody>
      </p:sp>
    </p:spTree>
    <p:extLst>
      <p:ext uri="{BB962C8B-B14F-4D97-AF65-F5344CB8AC3E}">
        <p14:creationId xmlns:p14="http://schemas.microsoft.com/office/powerpoint/2010/main" val="992185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03AB11-E753-48C2-B4DC-88751AA35BA6}" type="slidenum">
              <a:rPr lang="en-US" smtClean="0"/>
              <a:t>30</a:t>
            </a:fld>
            <a:endParaRPr lang="en-US"/>
          </a:p>
        </p:txBody>
      </p:sp>
    </p:spTree>
    <p:extLst>
      <p:ext uri="{BB962C8B-B14F-4D97-AF65-F5344CB8AC3E}">
        <p14:creationId xmlns:p14="http://schemas.microsoft.com/office/powerpoint/2010/main" val="35868487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03AB11-E753-48C2-B4DC-88751AA35BA6}" type="slidenum">
              <a:rPr lang="en-US" smtClean="0"/>
              <a:t>31</a:t>
            </a:fld>
            <a:endParaRPr lang="en-US"/>
          </a:p>
        </p:txBody>
      </p:sp>
    </p:spTree>
    <p:extLst>
      <p:ext uri="{BB962C8B-B14F-4D97-AF65-F5344CB8AC3E}">
        <p14:creationId xmlns:p14="http://schemas.microsoft.com/office/powerpoint/2010/main" val="11024835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03AB11-E753-48C2-B4DC-88751AA35BA6}" type="slidenum">
              <a:rPr lang="en-US" smtClean="0"/>
              <a:t>32</a:t>
            </a:fld>
            <a:endParaRPr lang="en-US"/>
          </a:p>
        </p:txBody>
      </p:sp>
    </p:spTree>
    <p:extLst>
      <p:ext uri="{BB962C8B-B14F-4D97-AF65-F5344CB8AC3E}">
        <p14:creationId xmlns:p14="http://schemas.microsoft.com/office/powerpoint/2010/main" val="38032856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03AB11-E753-48C2-B4DC-88751AA35BA6}" type="slidenum">
              <a:rPr lang="en-US" smtClean="0"/>
              <a:t>33</a:t>
            </a:fld>
            <a:endParaRPr lang="en-US"/>
          </a:p>
        </p:txBody>
      </p:sp>
    </p:spTree>
    <p:extLst>
      <p:ext uri="{BB962C8B-B14F-4D97-AF65-F5344CB8AC3E}">
        <p14:creationId xmlns:p14="http://schemas.microsoft.com/office/powerpoint/2010/main" val="601387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r>
              <a:rPr lang="en-US" dirty="0"/>
              <a:t>Pieces of the puzzle – what they want to know, this is the information that companies and websites, internet service providers, cell phone provider – all gathering this information to help market products, make addictive environments, make predictions of your behaviors, triggers, and habits. (who you would be inclined to vote for, predicting future purchases)</a:t>
            </a:r>
          </a:p>
        </p:txBody>
      </p:sp>
      <p:sp>
        <p:nvSpPr>
          <p:cNvPr id="4" name="Slide Number Placeholder 3"/>
          <p:cNvSpPr>
            <a:spLocks noGrp="1"/>
          </p:cNvSpPr>
          <p:nvPr>
            <p:ph type="sldNum" sz="quarter" idx="5"/>
          </p:nvPr>
        </p:nvSpPr>
        <p:spPr/>
        <p:txBody>
          <a:bodyPr/>
          <a:lstStyle/>
          <a:p>
            <a:fld id="{5F03AB11-E753-48C2-B4DC-88751AA35BA6}" type="slidenum">
              <a:rPr lang="en-US" smtClean="0"/>
              <a:t>4</a:t>
            </a:fld>
            <a:endParaRPr lang="en-US"/>
          </a:p>
        </p:txBody>
      </p:sp>
    </p:spTree>
    <p:extLst>
      <p:ext uri="{BB962C8B-B14F-4D97-AF65-F5344CB8AC3E}">
        <p14:creationId xmlns:p14="http://schemas.microsoft.com/office/powerpoint/2010/main" val="2072240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r>
              <a:rPr lang="en-US" dirty="0"/>
              <a:t>EXIF data </a:t>
            </a:r>
          </a:p>
          <a:p>
            <a:r>
              <a:rPr lang="en-US" dirty="0"/>
              <a:t>Adjust meta data in EXIF to modify the date, time and location the photo was taken</a:t>
            </a:r>
          </a:p>
        </p:txBody>
      </p:sp>
      <p:sp>
        <p:nvSpPr>
          <p:cNvPr id="4" name="Slide Number Placeholder 3"/>
          <p:cNvSpPr>
            <a:spLocks noGrp="1"/>
          </p:cNvSpPr>
          <p:nvPr>
            <p:ph type="sldNum" sz="quarter" idx="5"/>
          </p:nvPr>
        </p:nvSpPr>
        <p:spPr/>
        <p:txBody>
          <a:bodyPr/>
          <a:lstStyle/>
          <a:p>
            <a:fld id="{5F03AB11-E753-48C2-B4DC-88751AA35BA6}" type="slidenum">
              <a:rPr lang="en-US" smtClean="0"/>
              <a:t>5</a:t>
            </a:fld>
            <a:endParaRPr lang="en-US"/>
          </a:p>
        </p:txBody>
      </p:sp>
    </p:spTree>
    <p:extLst>
      <p:ext uri="{BB962C8B-B14F-4D97-AF65-F5344CB8AC3E}">
        <p14:creationId xmlns:p14="http://schemas.microsoft.com/office/powerpoint/2010/main" val="3533792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03AB11-E753-48C2-B4DC-88751AA35BA6}" type="slidenum">
              <a:rPr lang="en-US" smtClean="0"/>
              <a:t>6</a:t>
            </a:fld>
            <a:endParaRPr lang="en-US"/>
          </a:p>
        </p:txBody>
      </p:sp>
    </p:spTree>
    <p:extLst>
      <p:ext uri="{BB962C8B-B14F-4D97-AF65-F5344CB8AC3E}">
        <p14:creationId xmlns:p14="http://schemas.microsoft.com/office/powerpoint/2010/main" val="3151224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a:t>
            </a:r>
          </a:p>
          <a:p>
            <a:pPr marL="228600" indent="-228600">
              <a:buAutoNum type="arabicPeriod"/>
            </a:pPr>
            <a:r>
              <a:rPr lang="en-US" dirty="0"/>
              <a:t>Hackers – use you information to bypass security tools to get your password, or target you with social engineering to get you to click on things you shouldn’t,</a:t>
            </a:r>
          </a:p>
          <a:p>
            <a:pPr marL="228600" indent="-228600">
              <a:buAutoNum type="arabicPeriod"/>
            </a:pPr>
            <a:r>
              <a:rPr lang="en-US" dirty="0"/>
              <a:t>Law Enforcement - with location based policing – riots, murders, school shootings</a:t>
            </a:r>
          </a:p>
          <a:p>
            <a:pPr marL="228600" indent="-228600">
              <a:buAutoNum type="arabicPeriod"/>
            </a:pPr>
            <a:r>
              <a:rPr lang="en-US" dirty="0"/>
              <a:t>Vendors want to sell you things and use targeted mailers, coupons, rewards, store item placement/end caps</a:t>
            </a:r>
          </a:p>
          <a:p>
            <a:pPr marL="228600" indent="-228600">
              <a:buAutoNum type="arabicPeriod"/>
            </a:pPr>
            <a:r>
              <a:rPr lang="en-US" dirty="0"/>
              <a:t>Targeted Advertising – show you what you want before you know you want it</a:t>
            </a:r>
          </a:p>
        </p:txBody>
      </p:sp>
      <p:sp>
        <p:nvSpPr>
          <p:cNvPr id="4" name="Slide Number Placeholder 3"/>
          <p:cNvSpPr>
            <a:spLocks noGrp="1"/>
          </p:cNvSpPr>
          <p:nvPr>
            <p:ph type="sldNum" sz="quarter" idx="5"/>
          </p:nvPr>
        </p:nvSpPr>
        <p:spPr/>
        <p:txBody>
          <a:bodyPr/>
          <a:lstStyle/>
          <a:p>
            <a:fld id="{5F03AB11-E753-48C2-B4DC-88751AA35BA6}" type="slidenum">
              <a:rPr lang="en-US" smtClean="0"/>
              <a:t>7</a:t>
            </a:fld>
            <a:endParaRPr lang="en-US"/>
          </a:p>
        </p:txBody>
      </p:sp>
    </p:spTree>
    <p:extLst>
      <p:ext uri="{BB962C8B-B14F-4D97-AF65-F5344CB8AC3E}">
        <p14:creationId xmlns:p14="http://schemas.microsoft.com/office/powerpoint/2010/main" val="1768428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pPr marL="228600" indent="-228600">
              <a:buAutoNum type="arabicPeriod"/>
            </a:pPr>
            <a:r>
              <a:rPr lang="en-US" dirty="0"/>
              <a:t>Man on bike ride near murder scene arrested</a:t>
            </a:r>
          </a:p>
          <a:p>
            <a:pPr marL="228600" indent="-228600">
              <a:buAutoNum type="arabicPeriod"/>
            </a:pPr>
            <a:r>
              <a:rPr lang="en-US" dirty="0"/>
              <a:t>Diapers and Beer – major retailer in US using analytics from purchases, many were buying diapers and beer at the same time – collating all of this information they discovered through this that these are new fathers sent to the store to pick up diapers and since they are going out less with a new baby, they were purchasing alcoholic beverages at the same time at the store, so they changed store placement and boosted sales</a:t>
            </a:r>
          </a:p>
          <a:p>
            <a:pPr marL="228600" indent="-228600">
              <a:buAutoNum type="arabicPeriod"/>
            </a:pPr>
            <a:r>
              <a:rPr lang="en-US" dirty="0"/>
              <a:t>Social Engineers used tactics to answer security questions to get tax transcripts to use old data to submit latest years tax return </a:t>
            </a:r>
          </a:p>
          <a:p>
            <a:pPr marL="228600" indent="-228600">
              <a:buAutoNum type="arabicPeriod"/>
            </a:pPr>
            <a:r>
              <a:rPr lang="en-US" dirty="0"/>
              <a:t>Social currency system – </a:t>
            </a:r>
          </a:p>
          <a:p>
            <a:pPr marL="228600" indent="-228600">
              <a:buAutoNum type="arabicPeriod"/>
            </a:pPr>
            <a:r>
              <a:rPr lang="en-US" dirty="0"/>
              <a:t>Same as bicyclist</a:t>
            </a:r>
          </a:p>
          <a:p>
            <a:endParaRPr lang="en-US" dirty="0"/>
          </a:p>
          <a:p>
            <a:endParaRPr lang="en-US" dirty="0"/>
          </a:p>
        </p:txBody>
      </p:sp>
      <p:sp>
        <p:nvSpPr>
          <p:cNvPr id="4" name="Slide Number Placeholder 3"/>
          <p:cNvSpPr>
            <a:spLocks noGrp="1"/>
          </p:cNvSpPr>
          <p:nvPr>
            <p:ph type="sldNum" sz="quarter" idx="5"/>
          </p:nvPr>
        </p:nvSpPr>
        <p:spPr/>
        <p:txBody>
          <a:bodyPr/>
          <a:lstStyle/>
          <a:p>
            <a:fld id="{5F03AB11-E753-48C2-B4DC-88751AA35BA6}" type="slidenum">
              <a:rPr lang="en-US" smtClean="0"/>
              <a:t>8</a:t>
            </a:fld>
            <a:endParaRPr lang="en-US"/>
          </a:p>
        </p:txBody>
      </p:sp>
    </p:spTree>
    <p:extLst>
      <p:ext uri="{BB962C8B-B14F-4D97-AF65-F5344CB8AC3E}">
        <p14:creationId xmlns:p14="http://schemas.microsoft.com/office/powerpoint/2010/main" val="3936575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1163638"/>
            <a:ext cx="4191000" cy="3143250"/>
          </a:xfrm>
        </p:spPr>
      </p:sp>
      <p:sp>
        <p:nvSpPr>
          <p:cNvPr id="3" name="Notes Placeholder 2"/>
          <p:cNvSpPr>
            <a:spLocks noGrp="1"/>
          </p:cNvSpPr>
          <p:nvPr>
            <p:ph type="body" idx="1"/>
          </p:nvPr>
        </p:nvSpPr>
        <p:spPr/>
        <p:txBody>
          <a:bodyPr/>
          <a:lstStyle/>
          <a:p>
            <a:r>
              <a:rPr lang="en-US" b="1" u="sng" dirty="0">
                <a:hlinkClick r:id="rId3"/>
              </a:rPr>
              <a:t>How do you protect yourself?</a:t>
            </a:r>
          </a:p>
          <a:p>
            <a:endParaRPr lang="en-US" dirty="0">
              <a:hlinkClick r:id="rId3"/>
            </a:endParaRPr>
          </a:p>
          <a:p>
            <a:r>
              <a:rPr lang="en-US" dirty="0">
                <a:hlinkClick r:id="rId3"/>
              </a:rPr>
              <a:t>https://support.google.com/accounts/answer/3024190?hl=en</a:t>
            </a:r>
            <a:endParaRPr lang="en-US" dirty="0"/>
          </a:p>
          <a:p>
            <a:r>
              <a:rPr lang="en-US" dirty="0">
                <a:hlinkClick r:id="rId4"/>
              </a:rPr>
              <a:t>https://www.facebook.com/help/212802592074644</a:t>
            </a:r>
            <a:endParaRPr lang="en-US" dirty="0">
              <a:cs typeface="Calibri" panose="020F0502020204030204"/>
              <a:hlinkClick r:id="rId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5F03AB11-E753-48C2-B4DC-88751AA35BA6}" type="slidenum">
              <a:rPr lang="en-US" smtClean="0"/>
              <a:t>9</a:t>
            </a:fld>
            <a:endParaRPr lang="en-US"/>
          </a:p>
        </p:txBody>
      </p:sp>
    </p:spTree>
    <p:extLst>
      <p:ext uri="{BB962C8B-B14F-4D97-AF65-F5344CB8AC3E}">
        <p14:creationId xmlns:p14="http://schemas.microsoft.com/office/powerpoint/2010/main" val="647863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0C1EF-8F92-4B7C-8BEB-C084ABFA0C8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322DB24-D50E-4BF9-8A87-A4F10D5D01A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ABE501F-F526-4CEC-80AA-9B8AEE9FEA7A}"/>
              </a:ext>
            </a:extLst>
          </p:cNvPr>
          <p:cNvSpPr>
            <a:spLocks noGrp="1"/>
          </p:cNvSpPr>
          <p:nvPr>
            <p:ph type="dt" sz="half" idx="10"/>
          </p:nvPr>
        </p:nvSpPr>
        <p:spPr/>
        <p:txBody>
          <a:bodyPr/>
          <a:lstStyle/>
          <a:p>
            <a:fld id="{8E51511B-4D64-4760-B6F4-CE4CCD053AC0}" type="datetimeFigureOut">
              <a:rPr lang="en-US" smtClean="0"/>
              <a:t>2/23/2023</a:t>
            </a:fld>
            <a:endParaRPr lang="en-US"/>
          </a:p>
        </p:txBody>
      </p:sp>
      <p:sp>
        <p:nvSpPr>
          <p:cNvPr id="5" name="Footer Placeholder 4">
            <a:extLst>
              <a:ext uri="{FF2B5EF4-FFF2-40B4-BE49-F238E27FC236}">
                <a16:creationId xmlns:a16="http://schemas.microsoft.com/office/drawing/2014/main" id="{7E348EF6-9DD0-4513-AC0B-13E102A55C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291EDF-F82C-4F76-9E92-02A3EE7D535A}"/>
              </a:ext>
            </a:extLst>
          </p:cNvPr>
          <p:cNvSpPr>
            <a:spLocks noGrp="1"/>
          </p:cNvSpPr>
          <p:nvPr>
            <p:ph type="sldNum" sz="quarter" idx="12"/>
          </p:nvPr>
        </p:nvSpPr>
        <p:spPr/>
        <p:txBody>
          <a:bodyPr/>
          <a:lstStyle/>
          <a:p>
            <a:fld id="{422CD17A-CE38-4D88-B900-CF4DCA4DE70D}" type="slidenum">
              <a:rPr lang="en-US" smtClean="0"/>
              <a:t>‹#›</a:t>
            </a:fld>
            <a:endParaRPr lang="en-US"/>
          </a:p>
        </p:txBody>
      </p:sp>
    </p:spTree>
    <p:extLst>
      <p:ext uri="{BB962C8B-B14F-4D97-AF65-F5344CB8AC3E}">
        <p14:creationId xmlns:p14="http://schemas.microsoft.com/office/powerpoint/2010/main" val="349142695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1486-35E9-4131-953C-ACDD5DFF87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EAD864-6773-480E-A552-298BFA58AF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E97DF5-F794-40E1-98E8-D0BA7761697F}"/>
              </a:ext>
            </a:extLst>
          </p:cNvPr>
          <p:cNvSpPr>
            <a:spLocks noGrp="1"/>
          </p:cNvSpPr>
          <p:nvPr>
            <p:ph type="dt" sz="half" idx="10"/>
          </p:nvPr>
        </p:nvSpPr>
        <p:spPr/>
        <p:txBody>
          <a:bodyPr/>
          <a:lstStyle/>
          <a:p>
            <a:fld id="{8E51511B-4D64-4760-B6F4-CE4CCD053AC0}" type="datetimeFigureOut">
              <a:rPr lang="en-US" smtClean="0"/>
              <a:t>2/23/2023</a:t>
            </a:fld>
            <a:endParaRPr lang="en-US"/>
          </a:p>
        </p:txBody>
      </p:sp>
      <p:sp>
        <p:nvSpPr>
          <p:cNvPr id="5" name="Footer Placeholder 4">
            <a:extLst>
              <a:ext uri="{FF2B5EF4-FFF2-40B4-BE49-F238E27FC236}">
                <a16:creationId xmlns:a16="http://schemas.microsoft.com/office/drawing/2014/main" id="{72843952-83B9-4882-98AB-407C233712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65B6BD-7F96-4D3B-9EDC-84CC4D7194BF}"/>
              </a:ext>
            </a:extLst>
          </p:cNvPr>
          <p:cNvSpPr>
            <a:spLocks noGrp="1"/>
          </p:cNvSpPr>
          <p:nvPr>
            <p:ph type="sldNum" sz="quarter" idx="12"/>
          </p:nvPr>
        </p:nvSpPr>
        <p:spPr/>
        <p:txBody>
          <a:bodyPr/>
          <a:lstStyle/>
          <a:p>
            <a:fld id="{422CD17A-CE38-4D88-B900-CF4DCA4DE70D}" type="slidenum">
              <a:rPr lang="en-US" smtClean="0"/>
              <a:t>‹#›</a:t>
            </a:fld>
            <a:endParaRPr lang="en-US"/>
          </a:p>
        </p:txBody>
      </p:sp>
    </p:spTree>
    <p:extLst>
      <p:ext uri="{BB962C8B-B14F-4D97-AF65-F5344CB8AC3E}">
        <p14:creationId xmlns:p14="http://schemas.microsoft.com/office/powerpoint/2010/main" val="106724209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Opt. 1">
    <p:spTree>
      <p:nvGrpSpPr>
        <p:cNvPr id="1" name=""/>
        <p:cNvGrpSpPr/>
        <p:nvPr/>
      </p:nvGrpSpPr>
      <p:grpSpPr>
        <a:xfrm>
          <a:off x="0" y="0"/>
          <a:ext cx="0" cy="0"/>
          <a:chOff x="0" y="0"/>
          <a:chExt cx="0" cy="0"/>
        </a:xfrm>
      </p:grpSpPr>
      <p:sp>
        <p:nvSpPr>
          <p:cNvPr id="3" name="Text Placeholder 10"/>
          <p:cNvSpPr>
            <a:spLocks noGrp="1"/>
          </p:cNvSpPr>
          <p:nvPr>
            <p:ph type="body" sz="quarter" idx="13" hasCustomPrompt="1"/>
          </p:nvPr>
        </p:nvSpPr>
        <p:spPr>
          <a:xfrm>
            <a:off x="442307" y="3276690"/>
            <a:ext cx="8235471" cy="977900"/>
          </a:xfrm>
          <a:prstGeom prst="rect">
            <a:avLst/>
          </a:prstGeom>
        </p:spPr>
        <p:txBody>
          <a:bodyPr vert="horz"/>
          <a:lstStyle>
            <a:lvl1pPr marL="0" indent="0" algn="ctr">
              <a:buNone/>
              <a:defRPr sz="3000" b="1" baseline="0">
                <a:solidFill>
                  <a:schemeClr val="bg1"/>
                </a:solidFill>
                <a:latin typeface="+mj-lt"/>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Insert Title of Presentation</a:t>
            </a:r>
          </a:p>
        </p:txBody>
      </p:sp>
    </p:spTree>
    <p:extLst>
      <p:ext uri="{BB962C8B-B14F-4D97-AF65-F5344CB8AC3E}">
        <p14:creationId xmlns:p14="http://schemas.microsoft.com/office/powerpoint/2010/main" val="2364382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Bulleted Lis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37853" y="6447792"/>
            <a:ext cx="597004" cy="365125"/>
          </a:xfrm>
          <a:prstGeom prst="rect">
            <a:avLst/>
          </a:prstGeom>
        </p:spPr>
        <p:txBody>
          <a:bodyPr/>
          <a:lstStyle>
            <a:lvl1pPr>
              <a:defRPr sz="1400">
                <a:solidFill>
                  <a:schemeClr val="tx1">
                    <a:lumMod val="65000"/>
                    <a:lumOff val="35000"/>
                  </a:schemeClr>
                </a:solidFill>
              </a:defRPr>
            </a:lvl1pPr>
          </a:lstStyle>
          <a:p>
            <a:fld id="{9A2A000D-0D79-E646-8BC0-B88888803783}" type="slidenum">
              <a:rPr lang="en-US" smtClean="0"/>
              <a:pPr/>
              <a:t>‹#›</a:t>
            </a:fld>
            <a:endParaRPr lang="en-US"/>
          </a:p>
        </p:txBody>
      </p:sp>
      <p:sp>
        <p:nvSpPr>
          <p:cNvPr id="10" name="Text Placeholder 3"/>
          <p:cNvSpPr>
            <a:spLocks noGrp="1"/>
          </p:cNvSpPr>
          <p:nvPr>
            <p:ph type="body" sz="quarter" idx="19" hasCustomPrompt="1"/>
          </p:nvPr>
        </p:nvSpPr>
        <p:spPr>
          <a:xfrm>
            <a:off x="780407" y="1014483"/>
            <a:ext cx="7493555" cy="577275"/>
          </a:xfrm>
          <a:prstGeom prst="rect">
            <a:avLst/>
          </a:prstGeom>
        </p:spPr>
        <p:txBody>
          <a:bodyPr/>
          <a:lstStyle>
            <a:lvl1pPr marL="0" indent="0" algn="ctr">
              <a:buNone/>
              <a:defRPr sz="2800" b="1">
                <a:latin typeface="+mj-lt"/>
              </a:defRPr>
            </a:lvl1pPr>
            <a:lvl2pPr marL="457200" indent="0">
              <a:buNone/>
              <a:defRPr/>
            </a:lvl2pPr>
          </a:lstStyle>
          <a:p>
            <a:pPr lvl="0"/>
            <a:r>
              <a:rPr lang="en-US"/>
              <a:t>Insert Heading Here</a:t>
            </a:r>
          </a:p>
          <a:p>
            <a:pPr lvl="1"/>
            <a:endParaRPr lang="en-US"/>
          </a:p>
        </p:txBody>
      </p:sp>
      <p:sp>
        <p:nvSpPr>
          <p:cNvPr id="11" name="Text Placeholder 8"/>
          <p:cNvSpPr>
            <a:spLocks noGrp="1"/>
          </p:cNvSpPr>
          <p:nvPr>
            <p:ph type="body" sz="quarter" idx="20" hasCustomPrompt="1"/>
          </p:nvPr>
        </p:nvSpPr>
        <p:spPr>
          <a:xfrm>
            <a:off x="780406" y="1682496"/>
            <a:ext cx="7493555" cy="4480559"/>
          </a:xfrm>
          <a:prstGeom prst="rect">
            <a:avLst/>
          </a:prstGeom>
        </p:spPr>
        <p:txBody>
          <a:bodyPr/>
          <a:lstStyle>
            <a:lvl1pPr>
              <a:defRPr sz="2400"/>
            </a:lvl1pPr>
            <a:lvl2pPr>
              <a:defRPr sz="2200"/>
            </a:lvl2pPr>
            <a:lvl3pPr>
              <a:defRPr sz="2000"/>
            </a:lvl3pPr>
            <a:lvl5pPr marL="1600200" indent="-228600">
              <a:defRPr sz="1800"/>
            </a:lvl5pPr>
          </a:lstStyle>
          <a:p>
            <a:pPr lvl="0"/>
            <a:r>
              <a:rPr lang="en-US"/>
              <a:t>Insert text here</a:t>
            </a:r>
          </a:p>
          <a:p>
            <a:pPr lvl="1"/>
            <a:r>
              <a:rPr lang="en-US"/>
              <a:t>Second level</a:t>
            </a:r>
          </a:p>
          <a:p>
            <a:pPr lvl="2"/>
            <a:r>
              <a:rPr lang="en-US"/>
              <a:t>Third level</a:t>
            </a:r>
          </a:p>
          <a:p>
            <a:pPr lvl="3"/>
            <a:r>
              <a:rPr lang="en-US"/>
              <a:t>Fourth level</a:t>
            </a:r>
          </a:p>
        </p:txBody>
      </p:sp>
      <p:sp>
        <p:nvSpPr>
          <p:cNvPr id="12" name="Text Placeholder 2"/>
          <p:cNvSpPr>
            <a:spLocks noGrp="1"/>
          </p:cNvSpPr>
          <p:nvPr>
            <p:ph type="body" sz="quarter" idx="14" hasCustomPrompt="1"/>
          </p:nvPr>
        </p:nvSpPr>
        <p:spPr>
          <a:xfrm>
            <a:off x="6167439" y="141160"/>
            <a:ext cx="2722562" cy="269875"/>
          </a:xfrm>
          <a:prstGeom prst="rect">
            <a:avLst/>
          </a:prstGeom>
        </p:spPr>
        <p:txBody>
          <a:bodyPr vert="horz"/>
          <a:lstStyle>
            <a:lvl1pPr marL="0" indent="0" algn="r">
              <a:buNone/>
              <a:defRPr sz="1200" baseline="0">
                <a:solidFill>
                  <a:schemeClr val="tx1">
                    <a:lumMod val="65000"/>
                    <a:lumOff val="35000"/>
                  </a:schemeClr>
                </a:solidFill>
                <a:latin typeface="Arial"/>
                <a:cs typeface="Arial"/>
              </a:defRPr>
            </a:lvl1pPr>
            <a:lvl2pPr>
              <a:defRPr sz="1200">
                <a:latin typeface="Arial"/>
                <a:cs typeface="Arial"/>
              </a:defRPr>
            </a:lvl2pPr>
            <a:lvl3pPr>
              <a:defRPr sz="1200">
                <a:latin typeface="Arial"/>
                <a:cs typeface="Arial"/>
              </a:defRPr>
            </a:lvl3pPr>
            <a:lvl4pPr>
              <a:defRPr sz="1200">
                <a:latin typeface="Arial"/>
                <a:cs typeface="Arial"/>
              </a:defRPr>
            </a:lvl4pPr>
            <a:lvl5pPr>
              <a:defRPr sz="1200">
                <a:latin typeface="Arial"/>
                <a:cs typeface="Arial"/>
              </a:defRPr>
            </a:lvl5pPr>
          </a:lstStyle>
          <a:p>
            <a:pPr lvl="0"/>
            <a:r>
              <a:rPr lang="en-US"/>
              <a:t>Section Heading Will Go Here</a:t>
            </a:r>
          </a:p>
        </p:txBody>
      </p:sp>
    </p:spTree>
    <p:extLst>
      <p:ext uri="{BB962C8B-B14F-4D97-AF65-F5344CB8AC3E}">
        <p14:creationId xmlns:p14="http://schemas.microsoft.com/office/powerpoint/2010/main" val="2234924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Table and Bulleted List">
    <p:spTree>
      <p:nvGrpSpPr>
        <p:cNvPr id="1" name=""/>
        <p:cNvGrpSpPr/>
        <p:nvPr/>
      </p:nvGrpSpPr>
      <p:grpSpPr>
        <a:xfrm>
          <a:off x="0" y="0"/>
          <a:ext cx="0" cy="0"/>
          <a:chOff x="0" y="0"/>
          <a:chExt cx="0" cy="0"/>
        </a:xfrm>
      </p:grpSpPr>
      <p:sp>
        <p:nvSpPr>
          <p:cNvPr id="9" name="Text Placeholder 3"/>
          <p:cNvSpPr>
            <a:spLocks noGrp="1"/>
          </p:cNvSpPr>
          <p:nvPr>
            <p:ph type="body" sz="quarter" idx="19" hasCustomPrompt="1"/>
          </p:nvPr>
        </p:nvSpPr>
        <p:spPr>
          <a:xfrm>
            <a:off x="780407" y="1014483"/>
            <a:ext cx="7493555" cy="577275"/>
          </a:xfrm>
          <a:prstGeom prst="rect">
            <a:avLst/>
          </a:prstGeom>
        </p:spPr>
        <p:txBody>
          <a:bodyPr/>
          <a:lstStyle>
            <a:lvl1pPr marL="0" indent="0" algn="ctr">
              <a:buNone/>
              <a:defRPr sz="2800" b="1">
                <a:latin typeface="+mj-lt"/>
              </a:defRPr>
            </a:lvl1pPr>
            <a:lvl2pPr marL="457200" indent="0">
              <a:buNone/>
              <a:defRPr/>
            </a:lvl2pPr>
          </a:lstStyle>
          <a:p>
            <a:pPr lvl="0"/>
            <a:r>
              <a:rPr lang="en-US"/>
              <a:t>Insert Heading Here</a:t>
            </a:r>
          </a:p>
          <a:p>
            <a:pPr lvl="1"/>
            <a:endParaRPr lang="en-US"/>
          </a:p>
        </p:txBody>
      </p:sp>
      <p:sp>
        <p:nvSpPr>
          <p:cNvPr id="10" name="Content Placeholder 9"/>
          <p:cNvSpPr>
            <a:spLocks noGrp="1"/>
          </p:cNvSpPr>
          <p:nvPr>
            <p:ph sz="quarter" idx="20" hasCustomPrompt="1"/>
          </p:nvPr>
        </p:nvSpPr>
        <p:spPr>
          <a:xfrm>
            <a:off x="238125" y="1819275"/>
            <a:ext cx="3959225" cy="4537075"/>
          </a:xfrm>
          <a:prstGeom prst="rect">
            <a:avLst/>
          </a:prstGeom>
        </p:spPr>
        <p:txBody>
          <a:bodyPr/>
          <a:lstStyle>
            <a:lvl1pPr marL="0" indent="0">
              <a:buNone/>
              <a:defRPr baseline="0"/>
            </a:lvl1pPr>
          </a:lstStyle>
          <a:p>
            <a:pPr lvl="0"/>
            <a:r>
              <a:rPr lang="en-US"/>
              <a:t>Add chart or table</a:t>
            </a:r>
          </a:p>
        </p:txBody>
      </p:sp>
      <p:sp>
        <p:nvSpPr>
          <p:cNvPr id="14" name="Text Placeholder 8"/>
          <p:cNvSpPr>
            <a:spLocks noGrp="1"/>
          </p:cNvSpPr>
          <p:nvPr>
            <p:ph type="body" sz="quarter" idx="21" hasCustomPrompt="1"/>
          </p:nvPr>
        </p:nvSpPr>
        <p:spPr>
          <a:xfrm>
            <a:off x="4554234" y="2034984"/>
            <a:ext cx="4114279" cy="4192080"/>
          </a:xfrm>
          <a:prstGeom prst="rect">
            <a:avLst/>
          </a:prstGeom>
        </p:spPr>
        <p:txBody>
          <a:bodyPr/>
          <a:lstStyle>
            <a:lvl1pPr>
              <a:defRPr sz="2400"/>
            </a:lvl1pPr>
            <a:lvl2pPr>
              <a:defRPr sz="2200"/>
            </a:lvl2pPr>
            <a:lvl3pPr>
              <a:defRPr sz="2000"/>
            </a:lvl3pPr>
            <a:lvl5pPr marL="1600200" indent="-228600">
              <a:defRPr sz="1800"/>
            </a:lvl5pPr>
          </a:lstStyle>
          <a:p>
            <a:pPr lvl="0"/>
            <a:r>
              <a:rPr lang="en-US"/>
              <a:t>Insert text here</a:t>
            </a:r>
          </a:p>
          <a:p>
            <a:pPr lvl="1"/>
            <a:r>
              <a:rPr lang="en-US"/>
              <a:t>Second level</a:t>
            </a:r>
          </a:p>
          <a:p>
            <a:pPr lvl="2"/>
            <a:r>
              <a:rPr lang="en-US"/>
              <a:t>Third level</a:t>
            </a:r>
          </a:p>
          <a:p>
            <a:pPr lvl="3"/>
            <a:r>
              <a:rPr lang="en-US"/>
              <a:t>Fourth level</a:t>
            </a:r>
          </a:p>
        </p:txBody>
      </p:sp>
      <p:sp>
        <p:nvSpPr>
          <p:cNvPr id="15" name="Text Placeholder 2"/>
          <p:cNvSpPr>
            <a:spLocks noGrp="1"/>
          </p:cNvSpPr>
          <p:nvPr>
            <p:ph type="body" sz="quarter" idx="14" hasCustomPrompt="1"/>
          </p:nvPr>
        </p:nvSpPr>
        <p:spPr>
          <a:xfrm>
            <a:off x="6167439" y="141160"/>
            <a:ext cx="2722562" cy="269875"/>
          </a:xfrm>
          <a:prstGeom prst="rect">
            <a:avLst/>
          </a:prstGeom>
        </p:spPr>
        <p:txBody>
          <a:bodyPr vert="horz"/>
          <a:lstStyle>
            <a:lvl1pPr marL="0" indent="0" algn="r">
              <a:buNone/>
              <a:defRPr sz="1200" baseline="0">
                <a:solidFill>
                  <a:schemeClr val="tx1">
                    <a:lumMod val="65000"/>
                    <a:lumOff val="35000"/>
                  </a:schemeClr>
                </a:solidFill>
                <a:latin typeface="Arial"/>
                <a:cs typeface="Arial"/>
              </a:defRPr>
            </a:lvl1pPr>
            <a:lvl2pPr>
              <a:defRPr sz="1200">
                <a:latin typeface="Arial"/>
                <a:cs typeface="Arial"/>
              </a:defRPr>
            </a:lvl2pPr>
            <a:lvl3pPr>
              <a:defRPr sz="1200">
                <a:latin typeface="Arial"/>
                <a:cs typeface="Arial"/>
              </a:defRPr>
            </a:lvl3pPr>
            <a:lvl4pPr>
              <a:defRPr sz="1200">
                <a:latin typeface="Arial"/>
                <a:cs typeface="Arial"/>
              </a:defRPr>
            </a:lvl4pPr>
            <a:lvl5pPr>
              <a:defRPr sz="1200">
                <a:latin typeface="Arial"/>
                <a:cs typeface="Arial"/>
              </a:defRPr>
            </a:lvl5pPr>
          </a:lstStyle>
          <a:p>
            <a:pPr lvl="0"/>
            <a:r>
              <a:rPr lang="en-US"/>
              <a:t>Section Heading Will Go Here</a:t>
            </a:r>
          </a:p>
        </p:txBody>
      </p:sp>
      <p:sp>
        <p:nvSpPr>
          <p:cNvPr id="16" name="Slide Number Placeholder 5"/>
          <p:cNvSpPr>
            <a:spLocks noGrp="1"/>
          </p:cNvSpPr>
          <p:nvPr>
            <p:ph type="sldNum" sz="quarter" idx="12"/>
          </p:nvPr>
        </p:nvSpPr>
        <p:spPr>
          <a:xfrm>
            <a:off x="8537853" y="6447792"/>
            <a:ext cx="597004" cy="365125"/>
          </a:xfrm>
          <a:prstGeom prst="rect">
            <a:avLst/>
          </a:prstGeom>
        </p:spPr>
        <p:txBody>
          <a:bodyPr/>
          <a:lstStyle>
            <a:lvl1pPr>
              <a:defRPr sz="1400">
                <a:solidFill>
                  <a:schemeClr val="tx1">
                    <a:lumMod val="65000"/>
                    <a:lumOff val="35000"/>
                  </a:schemeClr>
                </a:solidFill>
              </a:defRPr>
            </a:lvl1pPr>
          </a:lstStyle>
          <a:p>
            <a:fld id="{9A2A000D-0D79-E646-8BC0-B88888803783}" type="slidenum">
              <a:rPr lang="en-US" smtClean="0"/>
              <a:pPr/>
              <a:t>‹#›</a:t>
            </a:fld>
            <a:endParaRPr lang="en-US"/>
          </a:p>
        </p:txBody>
      </p:sp>
    </p:spTree>
    <p:extLst>
      <p:ext uri="{BB962C8B-B14F-4D97-AF65-F5344CB8AC3E}">
        <p14:creationId xmlns:p14="http://schemas.microsoft.com/office/powerpoint/2010/main" val="1581228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age and Bulleted List">
    <p:spTree>
      <p:nvGrpSpPr>
        <p:cNvPr id="1" name=""/>
        <p:cNvGrpSpPr/>
        <p:nvPr/>
      </p:nvGrpSpPr>
      <p:grpSpPr>
        <a:xfrm>
          <a:off x="0" y="0"/>
          <a:ext cx="0" cy="0"/>
          <a:chOff x="0" y="0"/>
          <a:chExt cx="0" cy="0"/>
        </a:xfrm>
      </p:grpSpPr>
      <p:sp>
        <p:nvSpPr>
          <p:cNvPr id="9" name="Text Placeholder 3"/>
          <p:cNvSpPr>
            <a:spLocks noGrp="1"/>
          </p:cNvSpPr>
          <p:nvPr>
            <p:ph type="body" sz="quarter" idx="19" hasCustomPrompt="1"/>
          </p:nvPr>
        </p:nvSpPr>
        <p:spPr>
          <a:xfrm>
            <a:off x="780407" y="1014483"/>
            <a:ext cx="7493555" cy="577275"/>
          </a:xfrm>
          <a:prstGeom prst="rect">
            <a:avLst/>
          </a:prstGeom>
        </p:spPr>
        <p:txBody>
          <a:bodyPr/>
          <a:lstStyle>
            <a:lvl1pPr marL="0" indent="0" algn="ctr">
              <a:buNone/>
              <a:defRPr sz="2800" b="1">
                <a:latin typeface="+mj-lt"/>
              </a:defRPr>
            </a:lvl1pPr>
            <a:lvl2pPr marL="457200" indent="0">
              <a:buNone/>
              <a:defRPr/>
            </a:lvl2pPr>
          </a:lstStyle>
          <a:p>
            <a:pPr lvl="0"/>
            <a:r>
              <a:rPr lang="en-US"/>
              <a:t>Insert Heading Here</a:t>
            </a:r>
          </a:p>
          <a:p>
            <a:pPr lvl="1"/>
            <a:endParaRPr lang="en-US"/>
          </a:p>
        </p:txBody>
      </p:sp>
      <p:sp>
        <p:nvSpPr>
          <p:cNvPr id="14" name="Text Placeholder 8"/>
          <p:cNvSpPr>
            <a:spLocks noGrp="1"/>
          </p:cNvSpPr>
          <p:nvPr>
            <p:ph type="body" sz="quarter" idx="21" hasCustomPrompt="1"/>
          </p:nvPr>
        </p:nvSpPr>
        <p:spPr>
          <a:xfrm>
            <a:off x="4554234" y="2034984"/>
            <a:ext cx="4114279" cy="4192080"/>
          </a:xfrm>
          <a:prstGeom prst="rect">
            <a:avLst/>
          </a:prstGeom>
        </p:spPr>
        <p:txBody>
          <a:bodyPr/>
          <a:lstStyle>
            <a:lvl1pPr>
              <a:defRPr sz="2400"/>
            </a:lvl1pPr>
            <a:lvl2pPr>
              <a:defRPr sz="2200"/>
            </a:lvl2pPr>
            <a:lvl3pPr>
              <a:defRPr sz="2000"/>
            </a:lvl3pPr>
            <a:lvl5pPr marL="1600200" indent="-228600">
              <a:defRPr sz="1800"/>
            </a:lvl5pPr>
          </a:lstStyle>
          <a:p>
            <a:pPr lvl="0"/>
            <a:r>
              <a:rPr lang="en-US"/>
              <a:t>Insert text here</a:t>
            </a:r>
          </a:p>
          <a:p>
            <a:pPr lvl="1"/>
            <a:r>
              <a:rPr lang="en-US"/>
              <a:t>Second level</a:t>
            </a:r>
          </a:p>
          <a:p>
            <a:pPr lvl="2"/>
            <a:r>
              <a:rPr lang="en-US"/>
              <a:t>Third level</a:t>
            </a:r>
          </a:p>
          <a:p>
            <a:pPr lvl="3"/>
            <a:r>
              <a:rPr lang="en-US"/>
              <a:t>Fourth level</a:t>
            </a:r>
          </a:p>
        </p:txBody>
      </p:sp>
      <p:sp>
        <p:nvSpPr>
          <p:cNvPr id="15" name="Text Placeholder 2"/>
          <p:cNvSpPr>
            <a:spLocks noGrp="1"/>
          </p:cNvSpPr>
          <p:nvPr>
            <p:ph type="body" sz="quarter" idx="14" hasCustomPrompt="1"/>
          </p:nvPr>
        </p:nvSpPr>
        <p:spPr>
          <a:xfrm>
            <a:off x="6167439" y="141160"/>
            <a:ext cx="2722562" cy="269875"/>
          </a:xfrm>
          <a:prstGeom prst="rect">
            <a:avLst/>
          </a:prstGeom>
        </p:spPr>
        <p:txBody>
          <a:bodyPr vert="horz"/>
          <a:lstStyle>
            <a:lvl1pPr marL="0" indent="0" algn="r">
              <a:buNone/>
              <a:defRPr sz="1200" baseline="0">
                <a:solidFill>
                  <a:schemeClr val="tx1">
                    <a:lumMod val="65000"/>
                    <a:lumOff val="35000"/>
                  </a:schemeClr>
                </a:solidFill>
                <a:latin typeface="Arial"/>
                <a:cs typeface="Arial"/>
              </a:defRPr>
            </a:lvl1pPr>
            <a:lvl2pPr>
              <a:defRPr sz="1200">
                <a:latin typeface="Arial"/>
                <a:cs typeface="Arial"/>
              </a:defRPr>
            </a:lvl2pPr>
            <a:lvl3pPr>
              <a:defRPr sz="1200">
                <a:latin typeface="Arial"/>
                <a:cs typeface="Arial"/>
              </a:defRPr>
            </a:lvl3pPr>
            <a:lvl4pPr>
              <a:defRPr sz="1200">
                <a:latin typeface="Arial"/>
                <a:cs typeface="Arial"/>
              </a:defRPr>
            </a:lvl4pPr>
            <a:lvl5pPr>
              <a:defRPr sz="1200">
                <a:latin typeface="Arial"/>
                <a:cs typeface="Arial"/>
              </a:defRPr>
            </a:lvl5pPr>
          </a:lstStyle>
          <a:p>
            <a:pPr lvl="0"/>
            <a:r>
              <a:rPr lang="en-US"/>
              <a:t>Section Heading Will Go Here</a:t>
            </a:r>
          </a:p>
        </p:txBody>
      </p:sp>
      <p:sp>
        <p:nvSpPr>
          <p:cNvPr id="16" name="Slide Number Placeholder 5"/>
          <p:cNvSpPr>
            <a:spLocks noGrp="1"/>
          </p:cNvSpPr>
          <p:nvPr>
            <p:ph type="sldNum" sz="quarter" idx="12"/>
          </p:nvPr>
        </p:nvSpPr>
        <p:spPr>
          <a:xfrm>
            <a:off x="8537853" y="6447792"/>
            <a:ext cx="597004" cy="365125"/>
          </a:xfrm>
          <a:prstGeom prst="rect">
            <a:avLst/>
          </a:prstGeom>
        </p:spPr>
        <p:txBody>
          <a:bodyPr/>
          <a:lstStyle>
            <a:lvl1pPr>
              <a:defRPr sz="1400">
                <a:solidFill>
                  <a:schemeClr val="tx1">
                    <a:lumMod val="65000"/>
                    <a:lumOff val="35000"/>
                  </a:schemeClr>
                </a:solidFill>
              </a:defRPr>
            </a:lvl1pPr>
          </a:lstStyle>
          <a:p>
            <a:fld id="{9A2A000D-0D79-E646-8BC0-B88888803783}" type="slidenum">
              <a:rPr lang="en-US" smtClean="0"/>
              <a:pPr/>
              <a:t>‹#›</a:t>
            </a:fld>
            <a:endParaRPr lang="en-US"/>
          </a:p>
        </p:txBody>
      </p:sp>
      <p:sp>
        <p:nvSpPr>
          <p:cNvPr id="3" name="Picture Placeholder 2"/>
          <p:cNvSpPr>
            <a:spLocks noGrp="1"/>
          </p:cNvSpPr>
          <p:nvPr>
            <p:ph type="pic" sz="quarter" idx="22" hasCustomPrompt="1"/>
          </p:nvPr>
        </p:nvSpPr>
        <p:spPr>
          <a:xfrm>
            <a:off x="1" y="1862488"/>
            <a:ext cx="4197350" cy="4537075"/>
          </a:xfrm>
          <a:prstGeom prst="rect">
            <a:avLst/>
          </a:prstGeom>
        </p:spPr>
        <p:txBody>
          <a:bodyPr/>
          <a:lstStyle>
            <a:lvl1pPr marL="0" indent="0">
              <a:buNone/>
              <a:defRPr/>
            </a:lvl1pPr>
          </a:lstStyle>
          <a:p>
            <a:r>
              <a:rPr lang="en-US"/>
              <a:t>Add Image</a:t>
            </a:r>
          </a:p>
        </p:txBody>
      </p:sp>
    </p:spTree>
    <p:extLst>
      <p:ext uri="{BB962C8B-B14F-4D97-AF65-F5344CB8AC3E}">
        <p14:creationId xmlns:p14="http://schemas.microsoft.com/office/powerpoint/2010/main" val="2076663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Bulleted List and image strip">
    <p:spTree>
      <p:nvGrpSpPr>
        <p:cNvPr id="1" name=""/>
        <p:cNvGrpSpPr/>
        <p:nvPr/>
      </p:nvGrpSpPr>
      <p:grpSpPr>
        <a:xfrm>
          <a:off x="0" y="0"/>
          <a:ext cx="0" cy="0"/>
          <a:chOff x="0" y="0"/>
          <a:chExt cx="0" cy="0"/>
        </a:xfrm>
      </p:grpSpPr>
      <p:sp>
        <p:nvSpPr>
          <p:cNvPr id="4" name="Picture Placeholder 3"/>
          <p:cNvSpPr>
            <a:spLocks noGrp="1"/>
          </p:cNvSpPr>
          <p:nvPr>
            <p:ph type="pic" sz="quarter" idx="16"/>
          </p:nvPr>
        </p:nvSpPr>
        <p:spPr>
          <a:xfrm>
            <a:off x="1" y="4745040"/>
            <a:ext cx="2414588" cy="1792287"/>
          </a:xfrm>
          <a:prstGeom prst="rect">
            <a:avLst/>
          </a:prstGeom>
        </p:spPr>
        <p:txBody>
          <a:bodyPr/>
          <a:lstStyle/>
          <a:p>
            <a:r>
              <a:rPr lang="en-US"/>
              <a:t>Click icon to add picture</a:t>
            </a:r>
          </a:p>
        </p:txBody>
      </p:sp>
      <p:sp>
        <p:nvSpPr>
          <p:cNvPr id="8" name="Picture Placeholder 3"/>
          <p:cNvSpPr>
            <a:spLocks noGrp="1"/>
          </p:cNvSpPr>
          <p:nvPr>
            <p:ph type="pic" sz="quarter" idx="17"/>
          </p:nvPr>
        </p:nvSpPr>
        <p:spPr>
          <a:xfrm>
            <a:off x="2524317" y="4745039"/>
            <a:ext cx="2523172" cy="1792287"/>
          </a:xfrm>
          <a:prstGeom prst="rect">
            <a:avLst/>
          </a:prstGeom>
        </p:spPr>
        <p:txBody>
          <a:bodyPr/>
          <a:lstStyle/>
          <a:p>
            <a:r>
              <a:rPr lang="en-US"/>
              <a:t>Click icon to add picture</a:t>
            </a:r>
          </a:p>
        </p:txBody>
      </p:sp>
      <p:sp>
        <p:nvSpPr>
          <p:cNvPr id="9" name="Picture Placeholder 3"/>
          <p:cNvSpPr>
            <a:spLocks noGrp="1"/>
          </p:cNvSpPr>
          <p:nvPr>
            <p:ph type="pic" sz="quarter" idx="18"/>
          </p:nvPr>
        </p:nvSpPr>
        <p:spPr>
          <a:xfrm>
            <a:off x="5151852" y="4745038"/>
            <a:ext cx="2309653" cy="1792287"/>
          </a:xfrm>
          <a:prstGeom prst="rect">
            <a:avLst/>
          </a:prstGeom>
        </p:spPr>
        <p:txBody>
          <a:bodyPr/>
          <a:lstStyle/>
          <a:p>
            <a:r>
              <a:rPr lang="en-US"/>
              <a:t>Click icon to add picture</a:t>
            </a:r>
          </a:p>
        </p:txBody>
      </p:sp>
      <p:sp>
        <p:nvSpPr>
          <p:cNvPr id="10" name="Text Placeholder 3"/>
          <p:cNvSpPr>
            <a:spLocks noGrp="1"/>
          </p:cNvSpPr>
          <p:nvPr>
            <p:ph type="body" sz="quarter" idx="19" hasCustomPrompt="1"/>
          </p:nvPr>
        </p:nvSpPr>
        <p:spPr>
          <a:xfrm>
            <a:off x="780407" y="1014483"/>
            <a:ext cx="7493555" cy="577275"/>
          </a:xfrm>
          <a:prstGeom prst="rect">
            <a:avLst/>
          </a:prstGeom>
        </p:spPr>
        <p:txBody>
          <a:bodyPr/>
          <a:lstStyle>
            <a:lvl1pPr marL="0" indent="0" algn="ctr">
              <a:buNone/>
              <a:defRPr sz="2800" b="1">
                <a:latin typeface="+mj-lt"/>
              </a:defRPr>
            </a:lvl1pPr>
            <a:lvl2pPr marL="457200" indent="0">
              <a:buNone/>
              <a:defRPr/>
            </a:lvl2pPr>
          </a:lstStyle>
          <a:p>
            <a:pPr lvl="0"/>
            <a:r>
              <a:rPr lang="en-US"/>
              <a:t>Insert Heading Here</a:t>
            </a:r>
          </a:p>
          <a:p>
            <a:pPr lvl="1"/>
            <a:endParaRPr lang="en-US"/>
          </a:p>
        </p:txBody>
      </p:sp>
      <p:sp>
        <p:nvSpPr>
          <p:cNvPr id="12" name="Text Placeholder 8"/>
          <p:cNvSpPr>
            <a:spLocks noGrp="1"/>
          </p:cNvSpPr>
          <p:nvPr>
            <p:ph type="body" sz="quarter" idx="20" hasCustomPrompt="1"/>
          </p:nvPr>
        </p:nvSpPr>
        <p:spPr>
          <a:xfrm>
            <a:off x="780406" y="1682497"/>
            <a:ext cx="7493555" cy="2971800"/>
          </a:xfrm>
          <a:prstGeom prst="rect">
            <a:avLst/>
          </a:prstGeom>
        </p:spPr>
        <p:txBody>
          <a:bodyPr/>
          <a:lstStyle>
            <a:lvl1pPr>
              <a:defRPr sz="2400" baseline="0"/>
            </a:lvl1pPr>
            <a:lvl2pPr>
              <a:defRPr sz="2200"/>
            </a:lvl2pPr>
            <a:lvl3pPr>
              <a:defRPr sz="2000"/>
            </a:lvl3pPr>
            <a:lvl5pPr marL="1600200" indent="-228600">
              <a:defRPr sz="1800"/>
            </a:lvl5pPr>
          </a:lstStyle>
          <a:p>
            <a:pPr lvl="0"/>
            <a:r>
              <a:rPr lang="en-US"/>
              <a:t>Insert text here</a:t>
            </a:r>
          </a:p>
          <a:p>
            <a:pPr lvl="1"/>
            <a:r>
              <a:rPr lang="en-US"/>
              <a:t>Second level</a:t>
            </a:r>
          </a:p>
          <a:p>
            <a:pPr lvl="2"/>
            <a:r>
              <a:rPr lang="en-US"/>
              <a:t>Third level</a:t>
            </a:r>
          </a:p>
          <a:p>
            <a:pPr lvl="3"/>
            <a:r>
              <a:rPr lang="en-US"/>
              <a:t>Fourth level</a:t>
            </a:r>
          </a:p>
        </p:txBody>
      </p:sp>
      <p:sp>
        <p:nvSpPr>
          <p:cNvPr id="13" name="Text Placeholder 2"/>
          <p:cNvSpPr>
            <a:spLocks noGrp="1"/>
          </p:cNvSpPr>
          <p:nvPr>
            <p:ph type="body" sz="quarter" idx="14" hasCustomPrompt="1"/>
          </p:nvPr>
        </p:nvSpPr>
        <p:spPr>
          <a:xfrm>
            <a:off x="6167439" y="141160"/>
            <a:ext cx="2722562" cy="269875"/>
          </a:xfrm>
          <a:prstGeom prst="rect">
            <a:avLst/>
          </a:prstGeom>
        </p:spPr>
        <p:txBody>
          <a:bodyPr vert="horz"/>
          <a:lstStyle>
            <a:lvl1pPr marL="0" indent="0" algn="r">
              <a:buNone/>
              <a:defRPr sz="1200" baseline="0">
                <a:solidFill>
                  <a:schemeClr val="tx1">
                    <a:lumMod val="65000"/>
                    <a:lumOff val="35000"/>
                  </a:schemeClr>
                </a:solidFill>
                <a:latin typeface="Arial"/>
                <a:cs typeface="Arial"/>
              </a:defRPr>
            </a:lvl1pPr>
            <a:lvl2pPr>
              <a:defRPr sz="1200">
                <a:latin typeface="Arial"/>
                <a:cs typeface="Arial"/>
              </a:defRPr>
            </a:lvl2pPr>
            <a:lvl3pPr>
              <a:defRPr sz="1200">
                <a:latin typeface="Arial"/>
                <a:cs typeface="Arial"/>
              </a:defRPr>
            </a:lvl3pPr>
            <a:lvl4pPr>
              <a:defRPr sz="1200">
                <a:latin typeface="Arial"/>
                <a:cs typeface="Arial"/>
              </a:defRPr>
            </a:lvl4pPr>
            <a:lvl5pPr>
              <a:defRPr sz="1200">
                <a:latin typeface="Arial"/>
                <a:cs typeface="Arial"/>
              </a:defRPr>
            </a:lvl5pPr>
          </a:lstStyle>
          <a:p>
            <a:pPr lvl="0"/>
            <a:r>
              <a:rPr lang="en-US"/>
              <a:t>Section Heading Will Go Here</a:t>
            </a:r>
          </a:p>
        </p:txBody>
      </p:sp>
      <p:sp>
        <p:nvSpPr>
          <p:cNvPr id="14" name="Slide Number Placeholder 5"/>
          <p:cNvSpPr>
            <a:spLocks noGrp="1"/>
          </p:cNvSpPr>
          <p:nvPr>
            <p:ph type="sldNum" sz="quarter" idx="12"/>
          </p:nvPr>
        </p:nvSpPr>
        <p:spPr>
          <a:xfrm>
            <a:off x="8537853" y="6447792"/>
            <a:ext cx="597004" cy="365125"/>
          </a:xfrm>
          <a:prstGeom prst="rect">
            <a:avLst/>
          </a:prstGeom>
        </p:spPr>
        <p:txBody>
          <a:bodyPr/>
          <a:lstStyle>
            <a:lvl1pPr>
              <a:defRPr sz="1400">
                <a:solidFill>
                  <a:schemeClr val="tx1">
                    <a:lumMod val="65000"/>
                    <a:lumOff val="35000"/>
                  </a:schemeClr>
                </a:solidFill>
              </a:defRPr>
            </a:lvl1pPr>
          </a:lstStyle>
          <a:p>
            <a:fld id="{9A2A000D-0D79-E646-8BC0-B88888803783}" type="slidenum">
              <a:rPr lang="en-US" smtClean="0"/>
              <a:pPr/>
              <a:t>‹#›</a:t>
            </a:fld>
            <a:endParaRPr lang="en-US"/>
          </a:p>
        </p:txBody>
      </p:sp>
    </p:spTree>
    <p:extLst>
      <p:ext uri="{BB962C8B-B14F-4D97-AF65-F5344CB8AC3E}">
        <p14:creationId xmlns:p14="http://schemas.microsoft.com/office/powerpoint/2010/main" val="1472223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ide Bar with Large Chart/table">
    <p:spTree>
      <p:nvGrpSpPr>
        <p:cNvPr id="1" name=""/>
        <p:cNvGrpSpPr/>
        <p:nvPr/>
      </p:nvGrpSpPr>
      <p:grpSpPr>
        <a:xfrm>
          <a:off x="0" y="0"/>
          <a:ext cx="0" cy="0"/>
          <a:chOff x="0" y="0"/>
          <a:chExt cx="0" cy="0"/>
        </a:xfrm>
      </p:grpSpPr>
      <p:sp>
        <p:nvSpPr>
          <p:cNvPr id="9" name="Rectangle 8"/>
          <p:cNvSpPr/>
          <p:nvPr userDrawn="1"/>
        </p:nvSpPr>
        <p:spPr>
          <a:xfrm>
            <a:off x="279593" y="948634"/>
            <a:ext cx="3002595" cy="5472289"/>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ext Placeholder 2"/>
          <p:cNvSpPr>
            <a:spLocks noGrp="1"/>
          </p:cNvSpPr>
          <p:nvPr>
            <p:ph type="body" sz="quarter" idx="14" hasCustomPrompt="1"/>
          </p:nvPr>
        </p:nvSpPr>
        <p:spPr>
          <a:xfrm>
            <a:off x="6167439" y="141160"/>
            <a:ext cx="2722562" cy="269875"/>
          </a:xfrm>
          <a:prstGeom prst="rect">
            <a:avLst/>
          </a:prstGeom>
        </p:spPr>
        <p:txBody>
          <a:bodyPr vert="horz"/>
          <a:lstStyle>
            <a:lvl1pPr marL="0" indent="0" algn="r">
              <a:buNone/>
              <a:defRPr sz="1200" baseline="0">
                <a:solidFill>
                  <a:schemeClr val="tx1">
                    <a:lumMod val="65000"/>
                    <a:lumOff val="35000"/>
                  </a:schemeClr>
                </a:solidFill>
                <a:latin typeface="Arial"/>
                <a:cs typeface="Arial"/>
              </a:defRPr>
            </a:lvl1pPr>
            <a:lvl2pPr>
              <a:defRPr sz="1200">
                <a:latin typeface="Arial"/>
                <a:cs typeface="Arial"/>
              </a:defRPr>
            </a:lvl2pPr>
            <a:lvl3pPr>
              <a:defRPr sz="1200">
                <a:latin typeface="Arial"/>
                <a:cs typeface="Arial"/>
              </a:defRPr>
            </a:lvl3pPr>
            <a:lvl4pPr>
              <a:defRPr sz="1200">
                <a:latin typeface="Arial"/>
                <a:cs typeface="Arial"/>
              </a:defRPr>
            </a:lvl4pPr>
            <a:lvl5pPr>
              <a:defRPr sz="1200">
                <a:latin typeface="Arial"/>
                <a:cs typeface="Arial"/>
              </a:defRPr>
            </a:lvl5pPr>
          </a:lstStyle>
          <a:p>
            <a:pPr lvl="0"/>
            <a:r>
              <a:rPr lang="en-US"/>
              <a:t>Section Heading Will Go Here</a:t>
            </a:r>
          </a:p>
        </p:txBody>
      </p:sp>
      <p:sp>
        <p:nvSpPr>
          <p:cNvPr id="4" name="Content Placeholder 3"/>
          <p:cNvSpPr>
            <a:spLocks noGrp="1"/>
          </p:cNvSpPr>
          <p:nvPr>
            <p:ph sz="quarter" idx="16" hasCustomPrompt="1"/>
          </p:nvPr>
        </p:nvSpPr>
        <p:spPr>
          <a:xfrm>
            <a:off x="3794919" y="1168782"/>
            <a:ext cx="4745038" cy="5103812"/>
          </a:xfrm>
          <a:prstGeom prst="rect">
            <a:avLst/>
          </a:prstGeom>
        </p:spPr>
        <p:txBody>
          <a:bodyPr/>
          <a:lstStyle>
            <a:lvl1pPr marL="0" indent="0">
              <a:buFont typeface="Arial" panose="020B0604020202020204" pitchFamily="34" charset="0"/>
              <a:buNone/>
              <a:defRPr/>
            </a:lvl1pPr>
          </a:lstStyle>
          <a:p>
            <a:pPr lvl="0"/>
            <a:r>
              <a:rPr lang="en-US"/>
              <a:t>Add Table or Chart</a:t>
            </a:r>
          </a:p>
        </p:txBody>
      </p:sp>
      <p:sp>
        <p:nvSpPr>
          <p:cNvPr id="10" name="Text Placeholder 8"/>
          <p:cNvSpPr>
            <a:spLocks noGrp="1"/>
          </p:cNvSpPr>
          <p:nvPr>
            <p:ph type="body" sz="quarter" idx="20" hasCustomPrompt="1"/>
          </p:nvPr>
        </p:nvSpPr>
        <p:spPr>
          <a:xfrm>
            <a:off x="359782" y="1187071"/>
            <a:ext cx="2804043" cy="5169279"/>
          </a:xfrm>
          <a:prstGeom prst="rect">
            <a:avLst/>
          </a:prstGeom>
        </p:spPr>
        <p:txBody>
          <a:bodyPr/>
          <a:lstStyle>
            <a:lvl1pPr marL="228600" indent="-228600">
              <a:defRPr sz="2200"/>
            </a:lvl1pPr>
            <a:lvl2pPr marL="742950" indent="-341313">
              <a:defRPr sz="2200"/>
            </a:lvl2pPr>
            <a:lvl3pPr marL="576263" indent="-174625">
              <a:defRPr sz="2000"/>
            </a:lvl3pPr>
            <a:lvl5pPr marL="1371600" indent="0">
              <a:buNone/>
              <a:defRPr sz="1800"/>
            </a:lvl5pPr>
          </a:lstStyle>
          <a:p>
            <a:pPr lvl="0"/>
            <a:r>
              <a:rPr lang="en-US"/>
              <a:t>Insert text here</a:t>
            </a:r>
          </a:p>
        </p:txBody>
      </p:sp>
      <p:sp>
        <p:nvSpPr>
          <p:cNvPr id="11" name="Slide Number Placeholder 5"/>
          <p:cNvSpPr>
            <a:spLocks noGrp="1"/>
          </p:cNvSpPr>
          <p:nvPr>
            <p:ph type="sldNum" sz="quarter" idx="12"/>
          </p:nvPr>
        </p:nvSpPr>
        <p:spPr>
          <a:xfrm>
            <a:off x="8537853" y="6447792"/>
            <a:ext cx="597004" cy="365125"/>
          </a:xfrm>
          <a:prstGeom prst="rect">
            <a:avLst/>
          </a:prstGeom>
        </p:spPr>
        <p:txBody>
          <a:bodyPr/>
          <a:lstStyle>
            <a:lvl1pPr>
              <a:defRPr sz="1400">
                <a:solidFill>
                  <a:schemeClr val="tx1">
                    <a:lumMod val="65000"/>
                    <a:lumOff val="35000"/>
                  </a:schemeClr>
                </a:solidFill>
              </a:defRPr>
            </a:lvl1pPr>
          </a:lstStyle>
          <a:p>
            <a:fld id="{9A2A000D-0D79-E646-8BC0-B88888803783}" type="slidenum">
              <a:rPr lang="en-US" smtClean="0"/>
              <a:pPr/>
              <a:t>‹#›</a:t>
            </a:fld>
            <a:endParaRPr lang="en-US"/>
          </a:p>
        </p:txBody>
      </p:sp>
    </p:spTree>
    <p:extLst>
      <p:ext uri="{BB962C8B-B14F-4D97-AF65-F5344CB8AC3E}">
        <p14:creationId xmlns:p14="http://schemas.microsoft.com/office/powerpoint/2010/main" val="1647878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Side Bar with Large Image">
    <p:spTree>
      <p:nvGrpSpPr>
        <p:cNvPr id="1" name=""/>
        <p:cNvGrpSpPr/>
        <p:nvPr/>
      </p:nvGrpSpPr>
      <p:grpSpPr>
        <a:xfrm>
          <a:off x="0" y="0"/>
          <a:ext cx="0" cy="0"/>
          <a:chOff x="0" y="0"/>
          <a:chExt cx="0" cy="0"/>
        </a:xfrm>
      </p:grpSpPr>
      <p:sp>
        <p:nvSpPr>
          <p:cNvPr id="9" name="Rectangle 8"/>
          <p:cNvSpPr/>
          <p:nvPr userDrawn="1"/>
        </p:nvSpPr>
        <p:spPr>
          <a:xfrm>
            <a:off x="279593" y="948634"/>
            <a:ext cx="3002595" cy="5472289"/>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Text Placeholder 2"/>
          <p:cNvSpPr>
            <a:spLocks noGrp="1"/>
          </p:cNvSpPr>
          <p:nvPr>
            <p:ph type="body" sz="quarter" idx="14" hasCustomPrompt="1"/>
          </p:nvPr>
        </p:nvSpPr>
        <p:spPr>
          <a:xfrm>
            <a:off x="6167439" y="141160"/>
            <a:ext cx="2722562" cy="269875"/>
          </a:xfrm>
          <a:prstGeom prst="rect">
            <a:avLst/>
          </a:prstGeom>
        </p:spPr>
        <p:txBody>
          <a:bodyPr vert="horz"/>
          <a:lstStyle>
            <a:lvl1pPr marL="0" indent="0" algn="r">
              <a:buNone/>
              <a:defRPr sz="1200" baseline="0">
                <a:solidFill>
                  <a:schemeClr val="tx1">
                    <a:lumMod val="65000"/>
                    <a:lumOff val="35000"/>
                  </a:schemeClr>
                </a:solidFill>
                <a:latin typeface="Arial"/>
                <a:cs typeface="Arial"/>
              </a:defRPr>
            </a:lvl1pPr>
            <a:lvl2pPr>
              <a:defRPr sz="1200">
                <a:latin typeface="Arial"/>
                <a:cs typeface="Arial"/>
              </a:defRPr>
            </a:lvl2pPr>
            <a:lvl3pPr>
              <a:defRPr sz="1200">
                <a:latin typeface="Arial"/>
                <a:cs typeface="Arial"/>
              </a:defRPr>
            </a:lvl3pPr>
            <a:lvl4pPr>
              <a:defRPr sz="1200">
                <a:latin typeface="Arial"/>
                <a:cs typeface="Arial"/>
              </a:defRPr>
            </a:lvl4pPr>
            <a:lvl5pPr>
              <a:defRPr sz="1200">
                <a:latin typeface="Arial"/>
                <a:cs typeface="Arial"/>
              </a:defRPr>
            </a:lvl5pPr>
          </a:lstStyle>
          <a:p>
            <a:pPr lvl="0"/>
            <a:r>
              <a:rPr lang="en-US"/>
              <a:t>Section Heading Will Go Here</a:t>
            </a:r>
          </a:p>
        </p:txBody>
      </p:sp>
      <p:sp>
        <p:nvSpPr>
          <p:cNvPr id="10" name="Text Placeholder 8"/>
          <p:cNvSpPr>
            <a:spLocks noGrp="1"/>
          </p:cNvSpPr>
          <p:nvPr>
            <p:ph type="body" sz="quarter" idx="20" hasCustomPrompt="1"/>
          </p:nvPr>
        </p:nvSpPr>
        <p:spPr>
          <a:xfrm>
            <a:off x="359782" y="1187071"/>
            <a:ext cx="2804043" cy="5169279"/>
          </a:xfrm>
          <a:prstGeom prst="rect">
            <a:avLst/>
          </a:prstGeom>
        </p:spPr>
        <p:txBody>
          <a:bodyPr/>
          <a:lstStyle>
            <a:lvl1pPr marL="228600" indent="-228600">
              <a:defRPr sz="2200"/>
            </a:lvl1pPr>
            <a:lvl2pPr marL="401637" indent="0">
              <a:buNone/>
              <a:defRPr sz="2200"/>
            </a:lvl2pPr>
            <a:lvl3pPr marL="576263" indent="-174625">
              <a:defRPr sz="2000"/>
            </a:lvl3pPr>
            <a:lvl5pPr marL="1371600" indent="0">
              <a:buNone/>
              <a:defRPr sz="1800"/>
            </a:lvl5pPr>
          </a:lstStyle>
          <a:p>
            <a:pPr lvl="0"/>
            <a:r>
              <a:rPr lang="en-US"/>
              <a:t>Insert text here</a:t>
            </a:r>
          </a:p>
        </p:txBody>
      </p:sp>
      <p:sp>
        <p:nvSpPr>
          <p:cNvPr id="11" name="Slide Number Placeholder 5"/>
          <p:cNvSpPr>
            <a:spLocks noGrp="1"/>
          </p:cNvSpPr>
          <p:nvPr>
            <p:ph type="sldNum" sz="quarter" idx="12"/>
          </p:nvPr>
        </p:nvSpPr>
        <p:spPr>
          <a:xfrm>
            <a:off x="8537853" y="6447792"/>
            <a:ext cx="597004" cy="365125"/>
          </a:xfrm>
          <a:prstGeom prst="rect">
            <a:avLst/>
          </a:prstGeom>
        </p:spPr>
        <p:txBody>
          <a:bodyPr/>
          <a:lstStyle>
            <a:lvl1pPr>
              <a:defRPr sz="1400">
                <a:solidFill>
                  <a:schemeClr val="tx1">
                    <a:lumMod val="65000"/>
                    <a:lumOff val="35000"/>
                  </a:schemeClr>
                </a:solidFill>
              </a:defRPr>
            </a:lvl1pPr>
          </a:lstStyle>
          <a:p>
            <a:fld id="{9A2A000D-0D79-E646-8BC0-B88888803783}" type="slidenum">
              <a:rPr lang="en-US" smtClean="0"/>
              <a:pPr/>
              <a:t>‹#›</a:t>
            </a:fld>
            <a:endParaRPr lang="en-US"/>
          </a:p>
        </p:txBody>
      </p:sp>
      <p:sp>
        <p:nvSpPr>
          <p:cNvPr id="3" name="Picture Placeholder 2"/>
          <p:cNvSpPr>
            <a:spLocks noGrp="1"/>
          </p:cNvSpPr>
          <p:nvPr>
            <p:ph type="pic" sz="quarter" idx="21" hasCustomPrompt="1"/>
          </p:nvPr>
        </p:nvSpPr>
        <p:spPr>
          <a:xfrm>
            <a:off x="3795713" y="1132872"/>
            <a:ext cx="4745037" cy="5103813"/>
          </a:xfrm>
          <a:prstGeom prst="rect">
            <a:avLst/>
          </a:prstGeom>
        </p:spPr>
        <p:txBody>
          <a:bodyPr/>
          <a:lstStyle>
            <a:lvl1pPr marL="0" indent="0">
              <a:buNone/>
              <a:defRPr/>
            </a:lvl1pPr>
          </a:lstStyle>
          <a:p>
            <a:r>
              <a:rPr lang="en-US"/>
              <a:t>Add Image</a:t>
            </a:r>
          </a:p>
        </p:txBody>
      </p:sp>
    </p:spTree>
    <p:extLst>
      <p:ext uri="{BB962C8B-B14F-4D97-AF65-F5344CB8AC3E}">
        <p14:creationId xmlns:p14="http://schemas.microsoft.com/office/powerpoint/2010/main" val="1594469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ing, Image/Chart and caption">
    <p:spTree>
      <p:nvGrpSpPr>
        <p:cNvPr id="1" name=""/>
        <p:cNvGrpSpPr/>
        <p:nvPr/>
      </p:nvGrpSpPr>
      <p:grpSpPr>
        <a:xfrm>
          <a:off x="0" y="0"/>
          <a:ext cx="0" cy="0"/>
          <a:chOff x="0" y="0"/>
          <a:chExt cx="0" cy="0"/>
        </a:xfrm>
      </p:grpSpPr>
      <p:sp>
        <p:nvSpPr>
          <p:cNvPr id="7" name="Text Placeholder 3"/>
          <p:cNvSpPr>
            <a:spLocks noGrp="1"/>
          </p:cNvSpPr>
          <p:nvPr>
            <p:ph type="body" sz="quarter" idx="19" hasCustomPrompt="1"/>
          </p:nvPr>
        </p:nvSpPr>
        <p:spPr>
          <a:xfrm>
            <a:off x="780407" y="1014483"/>
            <a:ext cx="7493555" cy="577275"/>
          </a:xfrm>
          <a:prstGeom prst="rect">
            <a:avLst/>
          </a:prstGeom>
        </p:spPr>
        <p:txBody>
          <a:bodyPr/>
          <a:lstStyle>
            <a:lvl1pPr marL="0" indent="0" algn="ctr">
              <a:buNone/>
              <a:defRPr sz="2800" b="1">
                <a:latin typeface="+mj-lt"/>
              </a:defRPr>
            </a:lvl1pPr>
            <a:lvl2pPr marL="457200" indent="0">
              <a:buNone/>
              <a:defRPr/>
            </a:lvl2pPr>
          </a:lstStyle>
          <a:p>
            <a:pPr lvl="0"/>
            <a:r>
              <a:rPr lang="en-US"/>
              <a:t>Insert Heading Here</a:t>
            </a:r>
          </a:p>
          <a:p>
            <a:pPr lvl="1"/>
            <a:endParaRPr lang="en-US"/>
          </a:p>
        </p:txBody>
      </p:sp>
      <p:sp>
        <p:nvSpPr>
          <p:cNvPr id="9" name="Text Placeholder 8"/>
          <p:cNvSpPr>
            <a:spLocks noGrp="1"/>
          </p:cNvSpPr>
          <p:nvPr>
            <p:ph type="body" sz="quarter" idx="20" hasCustomPrompt="1"/>
          </p:nvPr>
        </p:nvSpPr>
        <p:spPr>
          <a:xfrm>
            <a:off x="1394634" y="5354671"/>
            <a:ext cx="6264161" cy="1082707"/>
          </a:xfrm>
          <a:prstGeom prst="rect">
            <a:avLst/>
          </a:prstGeom>
        </p:spPr>
        <p:txBody>
          <a:bodyPr/>
          <a:lstStyle>
            <a:lvl1pPr marL="0" indent="0">
              <a:buNone/>
              <a:defRPr sz="2000">
                <a:latin typeface="+mn-lt"/>
              </a:defRPr>
            </a:lvl1pPr>
            <a:lvl2pPr>
              <a:defRPr sz="2200"/>
            </a:lvl2pPr>
            <a:lvl3pPr>
              <a:defRPr sz="2000"/>
            </a:lvl3pPr>
            <a:lvl5pPr marL="1828800" indent="-228600">
              <a:defRPr sz="1800"/>
            </a:lvl5pPr>
          </a:lstStyle>
          <a:p>
            <a:pPr lvl="0"/>
            <a:r>
              <a:rPr lang="en-US"/>
              <a:t>Insert text here</a:t>
            </a:r>
          </a:p>
        </p:txBody>
      </p:sp>
      <p:sp>
        <p:nvSpPr>
          <p:cNvPr id="13" name="Text Placeholder 2"/>
          <p:cNvSpPr>
            <a:spLocks noGrp="1"/>
          </p:cNvSpPr>
          <p:nvPr>
            <p:ph type="body" sz="quarter" idx="14" hasCustomPrompt="1"/>
          </p:nvPr>
        </p:nvSpPr>
        <p:spPr>
          <a:xfrm>
            <a:off x="6167439" y="141160"/>
            <a:ext cx="2722562" cy="269875"/>
          </a:xfrm>
          <a:prstGeom prst="rect">
            <a:avLst/>
          </a:prstGeom>
        </p:spPr>
        <p:txBody>
          <a:bodyPr vert="horz"/>
          <a:lstStyle>
            <a:lvl1pPr marL="0" indent="0" algn="r">
              <a:buNone/>
              <a:defRPr sz="1200" baseline="0">
                <a:solidFill>
                  <a:schemeClr val="tx1">
                    <a:lumMod val="65000"/>
                    <a:lumOff val="35000"/>
                  </a:schemeClr>
                </a:solidFill>
                <a:latin typeface="Arial"/>
                <a:cs typeface="Arial"/>
              </a:defRPr>
            </a:lvl1pPr>
            <a:lvl2pPr>
              <a:defRPr sz="1200">
                <a:latin typeface="Arial"/>
                <a:cs typeface="Arial"/>
              </a:defRPr>
            </a:lvl2pPr>
            <a:lvl3pPr>
              <a:defRPr sz="1200">
                <a:latin typeface="Arial"/>
                <a:cs typeface="Arial"/>
              </a:defRPr>
            </a:lvl3pPr>
            <a:lvl4pPr>
              <a:defRPr sz="1200">
                <a:latin typeface="Arial"/>
                <a:cs typeface="Arial"/>
              </a:defRPr>
            </a:lvl4pPr>
            <a:lvl5pPr>
              <a:defRPr sz="1200">
                <a:latin typeface="Arial"/>
                <a:cs typeface="Arial"/>
              </a:defRPr>
            </a:lvl5pPr>
          </a:lstStyle>
          <a:p>
            <a:pPr lvl="0"/>
            <a:r>
              <a:rPr lang="en-US"/>
              <a:t>Section Heading Will Go Here</a:t>
            </a:r>
          </a:p>
        </p:txBody>
      </p:sp>
      <p:sp>
        <p:nvSpPr>
          <p:cNvPr id="14" name="Slide Number Placeholder 5"/>
          <p:cNvSpPr>
            <a:spLocks noGrp="1"/>
          </p:cNvSpPr>
          <p:nvPr>
            <p:ph type="sldNum" sz="quarter" idx="12"/>
          </p:nvPr>
        </p:nvSpPr>
        <p:spPr>
          <a:xfrm>
            <a:off x="8537853" y="6447792"/>
            <a:ext cx="597004" cy="365125"/>
          </a:xfrm>
          <a:prstGeom prst="rect">
            <a:avLst/>
          </a:prstGeom>
        </p:spPr>
        <p:txBody>
          <a:bodyPr/>
          <a:lstStyle>
            <a:lvl1pPr>
              <a:defRPr sz="1400">
                <a:solidFill>
                  <a:schemeClr val="tx1">
                    <a:lumMod val="65000"/>
                    <a:lumOff val="35000"/>
                  </a:schemeClr>
                </a:solidFill>
              </a:defRPr>
            </a:lvl1pPr>
          </a:lstStyle>
          <a:p>
            <a:fld id="{9A2A000D-0D79-E646-8BC0-B88888803783}" type="slidenum">
              <a:rPr lang="en-US" smtClean="0"/>
              <a:pPr/>
              <a:t>‹#›</a:t>
            </a:fld>
            <a:endParaRPr lang="en-US"/>
          </a:p>
        </p:txBody>
      </p:sp>
      <p:sp>
        <p:nvSpPr>
          <p:cNvPr id="16" name="Picture Placeholder 15"/>
          <p:cNvSpPr>
            <a:spLocks noGrp="1"/>
          </p:cNvSpPr>
          <p:nvPr>
            <p:ph type="pic" sz="quarter" idx="22" hasCustomPrompt="1"/>
          </p:nvPr>
        </p:nvSpPr>
        <p:spPr>
          <a:xfrm>
            <a:off x="1396108" y="1754596"/>
            <a:ext cx="6262687" cy="3438525"/>
          </a:xfrm>
          <a:prstGeom prst="rect">
            <a:avLst/>
          </a:prstGeom>
        </p:spPr>
        <p:txBody>
          <a:bodyPr/>
          <a:lstStyle>
            <a:lvl1pPr marL="0" indent="0">
              <a:buNone/>
              <a:defRPr/>
            </a:lvl1pPr>
          </a:lstStyle>
          <a:p>
            <a:r>
              <a:rPr lang="en-US"/>
              <a:t>Add Image</a:t>
            </a:r>
          </a:p>
        </p:txBody>
      </p:sp>
    </p:spTree>
    <p:extLst>
      <p:ext uri="{BB962C8B-B14F-4D97-AF65-F5344CB8AC3E}">
        <p14:creationId xmlns:p14="http://schemas.microsoft.com/office/powerpoint/2010/main" val="2019163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Heading, TWO images and caption">
    <p:spTree>
      <p:nvGrpSpPr>
        <p:cNvPr id="1" name=""/>
        <p:cNvGrpSpPr/>
        <p:nvPr/>
      </p:nvGrpSpPr>
      <p:grpSpPr>
        <a:xfrm>
          <a:off x="0" y="0"/>
          <a:ext cx="0" cy="0"/>
          <a:chOff x="0" y="0"/>
          <a:chExt cx="0" cy="0"/>
        </a:xfrm>
      </p:grpSpPr>
      <p:sp>
        <p:nvSpPr>
          <p:cNvPr id="7" name="Text Placeholder 3"/>
          <p:cNvSpPr>
            <a:spLocks noGrp="1"/>
          </p:cNvSpPr>
          <p:nvPr>
            <p:ph type="body" sz="quarter" idx="19" hasCustomPrompt="1"/>
          </p:nvPr>
        </p:nvSpPr>
        <p:spPr>
          <a:xfrm>
            <a:off x="780407" y="1014483"/>
            <a:ext cx="7493555" cy="577275"/>
          </a:xfrm>
          <a:prstGeom prst="rect">
            <a:avLst/>
          </a:prstGeom>
        </p:spPr>
        <p:txBody>
          <a:bodyPr/>
          <a:lstStyle>
            <a:lvl1pPr marL="0" indent="0" algn="ctr">
              <a:buNone/>
              <a:defRPr sz="2800" b="1">
                <a:latin typeface="+mj-lt"/>
              </a:defRPr>
            </a:lvl1pPr>
            <a:lvl2pPr marL="457200" indent="0">
              <a:buNone/>
              <a:defRPr/>
            </a:lvl2pPr>
          </a:lstStyle>
          <a:p>
            <a:pPr lvl="0"/>
            <a:r>
              <a:rPr lang="en-US"/>
              <a:t>Insert Heading Here</a:t>
            </a:r>
          </a:p>
          <a:p>
            <a:pPr lvl="1"/>
            <a:endParaRPr lang="en-US"/>
          </a:p>
        </p:txBody>
      </p:sp>
      <p:sp>
        <p:nvSpPr>
          <p:cNvPr id="9" name="Text Placeholder 8"/>
          <p:cNvSpPr>
            <a:spLocks noGrp="1"/>
          </p:cNvSpPr>
          <p:nvPr>
            <p:ph type="body" sz="quarter" idx="20" hasCustomPrompt="1"/>
          </p:nvPr>
        </p:nvSpPr>
        <p:spPr>
          <a:xfrm>
            <a:off x="1394634" y="5354671"/>
            <a:ext cx="6264161" cy="1082707"/>
          </a:xfrm>
          <a:prstGeom prst="rect">
            <a:avLst/>
          </a:prstGeom>
        </p:spPr>
        <p:txBody>
          <a:bodyPr/>
          <a:lstStyle>
            <a:lvl1pPr marL="0" indent="0">
              <a:buNone/>
              <a:defRPr sz="2000">
                <a:latin typeface="+mn-lt"/>
              </a:defRPr>
            </a:lvl1pPr>
            <a:lvl2pPr>
              <a:defRPr sz="2200"/>
            </a:lvl2pPr>
            <a:lvl3pPr>
              <a:defRPr sz="2000"/>
            </a:lvl3pPr>
            <a:lvl5pPr marL="1828800" indent="-228600">
              <a:defRPr sz="1800"/>
            </a:lvl5pPr>
          </a:lstStyle>
          <a:p>
            <a:pPr lvl="0"/>
            <a:r>
              <a:rPr lang="en-US"/>
              <a:t>Insert text here</a:t>
            </a:r>
          </a:p>
        </p:txBody>
      </p:sp>
      <p:sp>
        <p:nvSpPr>
          <p:cNvPr id="13" name="Text Placeholder 2"/>
          <p:cNvSpPr>
            <a:spLocks noGrp="1"/>
          </p:cNvSpPr>
          <p:nvPr>
            <p:ph type="body" sz="quarter" idx="14" hasCustomPrompt="1"/>
          </p:nvPr>
        </p:nvSpPr>
        <p:spPr>
          <a:xfrm>
            <a:off x="6167439" y="141160"/>
            <a:ext cx="2722562" cy="269875"/>
          </a:xfrm>
          <a:prstGeom prst="rect">
            <a:avLst/>
          </a:prstGeom>
        </p:spPr>
        <p:txBody>
          <a:bodyPr vert="horz"/>
          <a:lstStyle>
            <a:lvl1pPr marL="0" indent="0" algn="r">
              <a:buNone/>
              <a:defRPr sz="1200" baseline="0">
                <a:solidFill>
                  <a:schemeClr val="tx1">
                    <a:lumMod val="65000"/>
                    <a:lumOff val="35000"/>
                  </a:schemeClr>
                </a:solidFill>
                <a:latin typeface="Arial"/>
                <a:cs typeface="Arial"/>
              </a:defRPr>
            </a:lvl1pPr>
            <a:lvl2pPr>
              <a:defRPr sz="1200">
                <a:latin typeface="Arial"/>
                <a:cs typeface="Arial"/>
              </a:defRPr>
            </a:lvl2pPr>
            <a:lvl3pPr>
              <a:defRPr sz="1200">
                <a:latin typeface="Arial"/>
                <a:cs typeface="Arial"/>
              </a:defRPr>
            </a:lvl3pPr>
            <a:lvl4pPr>
              <a:defRPr sz="1200">
                <a:latin typeface="Arial"/>
                <a:cs typeface="Arial"/>
              </a:defRPr>
            </a:lvl4pPr>
            <a:lvl5pPr>
              <a:defRPr sz="1200">
                <a:latin typeface="Arial"/>
                <a:cs typeface="Arial"/>
              </a:defRPr>
            </a:lvl5pPr>
          </a:lstStyle>
          <a:p>
            <a:pPr lvl="0"/>
            <a:r>
              <a:rPr lang="en-US"/>
              <a:t>Section Heading Will Go Here</a:t>
            </a:r>
          </a:p>
        </p:txBody>
      </p:sp>
      <p:sp>
        <p:nvSpPr>
          <p:cNvPr id="14" name="Slide Number Placeholder 5"/>
          <p:cNvSpPr>
            <a:spLocks noGrp="1"/>
          </p:cNvSpPr>
          <p:nvPr>
            <p:ph type="sldNum" sz="quarter" idx="12"/>
          </p:nvPr>
        </p:nvSpPr>
        <p:spPr>
          <a:xfrm>
            <a:off x="8537853" y="6447792"/>
            <a:ext cx="597004" cy="365125"/>
          </a:xfrm>
          <a:prstGeom prst="rect">
            <a:avLst/>
          </a:prstGeom>
        </p:spPr>
        <p:txBody>
          <a:bodyPr/>
          <a:lstStyle>
            <a:lvl1pPr>
              <a:defRPr sz="1400">
                <a:solidFill>
                  <a:schemeClr val="tx1">
                    <a:lumMod val="65000"/>
                    <a:lumOff val="35000"/>
                  </a:schemeClr>
                </a:solidFill>
              </a:defRPr>
            </a:lvl1pPr>
          </a:lstStyle>
          <a:p>
            <a:fld id="{9A2A000D-0D79-E646-8BC0-B88888803783}" type="slidenum">
              <a:rPr lang="en-US" smtClean="0"/>
              <a:pPr/>
              <a:t>‹#›</a:t>
            </a:fld>
            <a:endParaRPr lang="en-US"/>
          </a:p>
        </p:txBody>
      </p:sp>
      <p:sp>
        <p:nvSpPr>
          <p:cNvPr id="16" name="Picture Placeholder 15"/>
          <p:cNvSpPr>
            <a:spLocks noGrp="1"/>
          </p:cNvSpPr>
          <p:nvPr>
            <p:ph type="pic" sz="quarter" idx="22" hasCustomPrompt="1"/>
          </p:nvPr>
        </p:nvSpPr>
        <p:spPr>
          <a:xfrm>
            <a:off x="780407" y="1754596"/>
            <a:ext cx="3630819" cy="3438525"/>
          </a:xfrm>
          <a:prstGeom prst="rect">
            <a:avLst/>
          </a:prstGeom>
        </p:spPr>
        <p:txBody>
          <a:bodyPr/>
          <a:lstStyle>
            <a:lvl1pPr marL="0" indent="0">
              <a:buNone/>
              <a:defRPr/>
            </a:lvl1pPr>
          </a:lstStyle>
          <a:p>
            <a:r>
              <a:rPr lang="en-US"/>
              <a:t>Add Image</a:t>
            </a:r>
          </a:p>
        </p:txBody>
      </p:sp>
      <p:sp>
        <p:nvSpPr>
          <p:cNvPr id="8" name="Picture Placeholder 15"/>
          <p:cNvSpPr>
            <a:spLocks noGrp="1"/>
          </p:cNvSpPr>
          <p:nvPr>
            <p:ph type="pic" sz="quarter" idx="23" hasCustomPrompt="1"/>
          </p:nvPr>
        </p:nvSpPr>
        <p:spPr>
          <a:xfrm>
            <a:off x="4652388" y="1754596"/>
            <a:ext cx="3621575" cy="3438525"/>
          </a:xfrm>
          <a:prstGeom prst="rect">
            <a:avLst/>
          </a:prstGeom>
        </p:spPr>
        <p:txBody>
          <a:bodyPr/>
          <a:lstStyle>
            <a:lvl1pPr marL="0" indent="0">
              <a:buNone/>
              <a:defRPr/>
            </a:lvl1pPr>
          </a:lstStyle>
          <a:p>
            <a:r>
              <a:rPr lang="en-US"/>
              <a:t>Add Image</a:t>
            </a:r>
          </a:p>
        </p:txBody>
      </p:sp>
    </p:spTree>
    <p:extLst>
      <p:ext uri="{BB962C8B-B14F-4D97-AF65-F5344CB8AC3E}">
        <p14:creationId xmlns:p14="http://schemas.microsoft.com/office/powerpoint/2010/main" val="3711722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B7EEF-79C6-43A6-8324-F5C150F1C5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818FC9-89FC-4357-A8B7-E033DB2ECA1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725486-A614-4F71-9084-3ADE41980E26}"/>
              </a:ext>
            </a:extLst>
          </p:cNvPr>
          <p:cNvSpPr>
            <a:spLocks noGrp="1"/>
          </p:cNvSpPr>
          <p:nvPr>
            <p:ph type="dt" sz="half" idx="10"/>
          </p:nvPr>
        </p:nvSpPr>
        <p:spPr/>
        <p:txBody>
          <a:bodyPr/>
          <a:lstStyle/>
          <a:p>
            <a:fld id="{8E51511B-4D64-4760-B6F4-CE4CCD053AC0}" type="datetimeFigureOut">
              <a:rPr lang="en-US" smtClean="0"/>
              <a:t>2/23/2023</a:t>
            </a:fld>
            <a:endParaRPr lang="en-US"/>
          </a:p>
        </p:txBody>
      </p:sp>
      <p:sp>
        <p:nvSpPr>
          <p:cNvPr id="5" name="Footer Placeholder 4">
            <a:extLst>
              <a:ext uri="{FF2B5EF4-FFF2-40B4-BE49-F238E27FC236}">
                <a16:creationId xmlns:a16="http://schemas.microsoft.com/office/drawing/2014/main" id="{447079D5-445E-4B3E-BF4D-953F9EF013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4F569D-7A63-4BD4-ADF1-CD6377331C69}"/>
              </a:ext>
            </a:extLst>
          </p:cNvPr>
          <p:cNvSpPr>
            <a:spLocks noGrp="1"/>
          </p:cNvSpPr>
          <p:nvPr>
            <p:ph type="sldNum" sz="quarter" idx="12"/>
          </p:nvPr>
        </p:nvSpPr>
        <p:spPr/>
        <p:txBody>
          <a:bodyPr/>
          <a:lstStyle/>
          <a:p>
            <a:fld id="{422CD17A-CE38-4D88-B900-CF4DCA4DE70D}" type="slidenum">
              <a:rPr lang="en-US" smtClean="0"/>
              <a:t>‹#›</a:t>
            </a:fld>
            <a:endParaRPr lang="en-US"/>
          </a:p>
        </p:txBody>
      </p:sp>
    </p:spTree>
    <p:extLst>
      <p:ext uri="{BB962C8B-B14F-4D97-AF65-F5344CB8AC3E}">
        <p14:creationId xmlns:p14="http://schemas.microsoft.com/office/powerpoint/2010/main" val="253605221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ing, Image/Chart and caption">
    <p:spTree>
      <p:nvGrpSpPr>
        <p:cNvPr id="1" name=""/>
        <p:cNvGrpSpPr/>
        <p:nvPr/>
      </p:nvGrpSpPr>
      <p:grpSpPr>
        <a:xfrm>
          <a:off x="0" y="0"/>
          <a:ext cx="0" cy="0"/>
          <a:chOff x="0" y="0"/>
          <a:chExt cx="0" cy="0"/>
        </a:xfrm>
      </p:grpSpPr>
      <p:sp>
        <p:nvSpPr>
          <p:cNvPr id="7" name="Text Placeholder 3"/>
          <p:cNvSpPr>
            <a:spLocks noGrp="1"/>
          </p:cNvSpPr>
          <p:nvPr>
            <p:ph type="body" sz="quarter" idx="19" hasCustomPrompt="1"/>
          </p:nvPr>
        </p:nvSpPr>
        <p:spPr>
          <a:xfrm>
            <a:off x="780407" y="1014483"/>
            <a:ext cx="7493555" cy="577275"/>
          </a:xfrm>
          <a:prstGeom prst="rect">
            <a:avLst/>
          </a:prstGeom>
        </p:spPr>
        <p:txBody>
          <a:bodyPr/>
          <a:lstStyle>
            <a:lvl1pPr marL="0" indent="0" algn="ctr">
              <a:buNone/>
              <a:defRPr sz="2800" b="1">
                <a:latin typeface="+mj-lt"/>
              </a:defRPr>
            </a:lvl1pPr>
            <a:lvl2pPr marL="457200" indent="0">
              <a:buNone/>
              <a:defRPr/>
            </a:lvl2pPr>
          </a:lstStyle>
          <a:p>
            <a:pPr lvl="0"/>
            <a:r>
              <a:rPr lang="en-US"/>
              <a:t>Insert Heading Here</a:t>
            </a:r>
          </a:p>
          <a:p>
            <a:pPr lvl="1"/>
            <a:endParaRPr lang="en-US"/>
          </a:p>
        </p:txBody>
      </p:sp>
      <p:sp>
        <p:nvSpPr>
          <p:cNvPr id="9" name="Text Placeholder 8"/>
          <p:cNvSpPr>
            <a:spLocks noGrp="1"/>
          </p:cNvSpPr>
          <p:nvPr>
            <p:ph type="body" sz="quarter" idx="20" hasCustomPrompt="1"/>
          </p:nvPr>
        </p:nvSpPr>
        <p:spPr>
          <a:xfrm>
            <a:off x="1394634" y="5354671"/>
            <a:ext cx="6264161" cy="1082707"/>
          </a:xfrm>
          <a:prstGeom prst="rect">
            <a:avLst/>
          </a:prstGeom>
        </p:spPr>
        <p:txBody>
          <a:bodyPr/>
          <a:lstStyle>
            <a:lvl1pPr marL="0" indent="0">
              <a:buNone/>
              <a:defRPr sz="2000">
                <a:latin typeface="+mn-lt"/>
              </a:defRPr>
            </a:lvl1pPr>
            <a:lvl2pPr>
              <a:defRPr sz="2200"/>
            </a:lvl2pPr>
            <a:lvl3pPr>
              <a:defRPr sz="2000"/>
            </a:lvl3pPr>
            <a:lvl5pPr marL="1828800" indent="-228600">
              <a:defRPr sz="1800"/>
            </a:lvl5pPr>
          </a:lstStyle>
          <a:p>
            <a:pPr lvl="0"/>
            <a:r>
              <a:rPr lang="en-US"/>
              <a:t>Insert text here</a:t>
            </a:r>
          </a:p>
        </p:txBody>
      </p:sp>
      <p:sp>
        <p:nvSpPr>
          <p:cNvPr id="12" name="Content Placeholder 11"/>
          <p:cNvSpPr>
            <a:spLocks noGrp="1"/>
          </p:cNvSpPr>
          <p:nvPr>
            <p:ph sz="quarter" idx="21" hasCustomPrompt="1"/>
          </p:nvPr>
        </p:nvSpPr>
        <p:spPr>
          <a:xfrm>
            <a:off x="1395414" y="1782765"/>
            <a:ext cx="6262687" cy="3438525"/>
          </a:xfrm>
          <a:prstGeom prst="rect">
            <a:avLst/>
          </a:prstGeom>
        </p:spPr>
        <p:txBody>
          <a:bodyPr/>
          <a:lstStyle>
            <a:lvl1pPr marL="0" indent="0">
              <a:buNone/>
              <a:defRPr/>
            </a:lvl1pPr>
          </a:lstStyle>
          <a:p>
            <a:pPr lvl="0"/>
            <a:r>
              <a:rPr lang="en-US"/>
              <a:t>Add Table or Chart</a:t>
            </a:r>
          </a:p>
        </p:txBody>
      </p:sp>
      <p:sp>
        <p:nvSpPr>
          <p:cNvPr id="13" name="Text Placeholder 2"/>
          <p:cNvSpPr>
            <a:spLocks noGrp="1"/>
          </p:cNvSpPr>
          <p:nvPr>
            <p:ph type="body" sz="quarter" idx="14" hasCustomPrompt="1"/>
          </p:nvPr>
        </p:nvSpPr>
        <p:spPr>
          <a:xfrm>
            <a:off x="6167439" y="141160"/>
            <a:ext cx="2722562" cy="269875"/>
          </a:xfrm>
          <a:prstGeom prst="rect">
            <a:avLst/>
          </a:prstGeom>
        </p:spPr>
        <p:txBody>
          <a:bodyPr vert="horz"/>
          <a:lstStyle>
            <a:lvl1pPr marL="0" indent="0" algn="r">
              <a:buNone/>
              <a:defRPr sz="1200" baseline="0">
                <a:solidFill>
                  <a:schemeClr val="tx1">
                    <a:lumMod val="65000"/>
                    <a:lumOff val="35000"/>
                  </a:schemeClr>
                </a:solidFill>
                <a:latin typeface="Arial"/>
                <a:cs typeface="Arial"/>
              </a:defRPr>
            </a:lvl1pPr>
            <a:lvl2pPr>
              <a:defRPr sz="1200">
                <a:latin typeface="Arial"/>
                <a:cs typeface="Arial"/>
              </a:defRPr>
            </a:lvl2pPr>
            <a:lvl3pPr>
              <a:defRPr sz="1200">
                <a:latin typeface="Arial"/>
                <a:cs typeface="Arial"/>
              </a:defRPr>
            </a:lvl3pPr>
            <a:lvl4pPr>
              <a:defRPr sz="1200">
                <a:latin typeface="Arial"/>
                <a:cs typeface="Arial"/>
              </a:defRPr>
            </a:lvl4pPr>
            <a:lvl5pPr>
              <a:defRPr sz="1200">
                <a:latin typeface="Arial"/>
                <a:cs typeface="Arial"/>
              </a:defRPr>
            </a:lvl5pPr>
          </a:lstStyle>
          <a:p>
            <a:pPr lvl="0"/>
            <a:r>
              <a:rPr lang="en-US"/>
              <a:t>Section Heading Will Go Here</a:t>
            </a:r>
          </a:p>
        </p:txBody>
      </p:sp>
      <p:sp>
        <p:nvSpPr>
          <p:cNvPr id="14" name="Slide Number Placeholder 5"/>
          <p:cNvSpPr>
            <a:spLocks noGrp="1"/>
          </p:cNvSpPr>
          <p:nvPr>
            <p:ph type="sldNum" sz="quarter" idx="12"/>
          </p:nvPr>
        </p:nvSpPr>
        <p:spPr>
          <a:xfrm>
            <a:off x="8537853" y="6447792"/>
            <a:ext cx="597004" cy="365125"/>
          </a:xfrm>
          <a:prstGeom prst="rect">
            <a:avLst/>
          </a:prstGeom>
        </p:spPr>
        <p:txBody>
          <a:bodyPr/>
          <a:lstStyle>
            <a:lvl1pPr>
              <a:defRPr sz="1400">
                <a:solidFill>
                  <a:schemeClr val="tx1">
                    <a:lumMod val="65000"/>
                    <a:lumOff val="35000"/>
                  </a:schemeClr>
                </a:solidFill>
              </a:defRPr>
            </a:lvl1pPr>
          </a:lstStyle>
          <a:p>
            <a:fld id="{9A2A000D-0D79-E646-8BC0-B88888803783}" type="slidenum">
              <a:rPr lang="en-US" smtClean="0"/>
              <a:pPr/>
              <a:t>‹#›</a:t>
            </a:fld>
            <a:endParaRPr lang="en-US"/>
          </a:p>
        </p:txBody>
      </p:sp>
    </p:spTree>
    <p:extLst>
      <p:ext uri="{BB962C8B-B14F-4D97-AF65-F5344CB8AC3E}">
        <p14:creationId xmlns:p14="http://schemas.microsoft.com/office/powerpoint/2010/main" val="746017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Slide">
    <p:spTree>
      <p:nvGrpSpPr>
        <p:cNvPr id="1" name=""/>
        <p:cNvGrpSpPr/>
        <p:nvPr/>
      </p:nvGrpSpPr>
      <p:grpSpPr>
        <a:xfrm>
          <a:off x="0" y="0"/>
          <a:ext cx="0" cy="0"/>
          <a:chOff x="0" y="0"/>
          <a:chExt cx="0" cy="0"/>
        </a:xfrm>
      </p:grpSpPr>
      <p:sp>
        <p:nvSpPr>
          <p:cNvPr id="11" name="Text Placeholder 10"/>
          <p:cNvSpPr>
            <a:spLocks noGrp="1"/>
          </p:cNvSpPr>
          <p:nvPr>
            <p:ph type="body" sz="quarter" idx="13" hasCustomPrompt="1"/>
          </p:nvPr>
        </p:nvSpPr>
        <p:spPr>
          <a:xfrm>
            <a:off x="442307" y="3276690"/>
            <a:ext cx="8235471" cy="977900"/>
          </a:xfrm>
          <a:prstGeom prst="rect">
            <a:avLst/>
          </a:prstGeom>
        </p:spPr>
        <p:txBody>
          <a:bodyPr vert="horz"/>
          <a:lstStyle>
            <a:lvl1pPr marL="0" indent="0" algn="ctr">
              <a:buNone/>
              <a:defRPr sz="3000" b="1" baseline="0">
                <a:solidFill>
                  <a:schemeClr val="bg1"/>
                </a:solidFill>
                <a:latin typeface="+mj-lt"/>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Insert Section Divider Heading</a:t>
            </a:r>
          </a:p>
        </p:txBody>
      </p:sp>
    </p:spTree>
    <p:extLst>
      <p:ext uri="{BB962C8B-B14F-4D97-AF65-F5344CB8AC3E}">
        <p14:creationId xmlns:p14="http://schemas.microsoft.com/office/powerpoint/2010/main" val="2370802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Ending Slide">
    <p:spTree>
      <p:nvGrpSpPr>
        <p:cNvPr id="1" name=""/>
        <p:cNvGrpSpPr/>
        <p:nvPr/>
      </p:nvGrpSpPr>
      <p:grpSpPr>
        <a:xfrm>
          <a:off x="0" y="0"/>
          <a:ext cx="0" cy="0"/>
          <a:chOff x="0" y="0"/>
          <a:chExt cx="0" cy="0"/>
        </a:xfrm>
      </p:grpSpPr>
      <p:sp>
        <p:nvSpPr>
          <p:cNvPr id="12" name="Text Placeholder 11"/>
          <p:cNvSpPr>
            <a:spLocks noGrp="1"/>
          </p:cNvSpPr>
          <p:nvPr>
            <p:ph type="body" sz="quarter" idx="16" hasCustomPrompt="1"/>
          </p:nvPr>
        </p:nvSpPr>
        <p:spPr>
          <a:xfrm>
            <a:off x="800101" y="3409462"/>
            <a:ext cx="7534275" cy="1465955"/>
          </a:xfrm>
          <a:prstGeom prst="rect">
            <a:avLst/>
          </a:prstGeom>
        </p:spPr>
        <p:txBody>
          <a:bodyPr/>
          <a:lstStyle>
            <a:lvl1pPr marL="0" indent="0" algn="ctr">
              <a:buFontTx/>
              <a:buNone/>
              <a:defRPr b="1" i="1" baseline="0">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US"/>
              <a:t>Insert Ending Note</a:t>
            </a:r>
          </a:p>
        </p:txBody>
      </p:sp>
    </p:spTree>
    <p:extLst>
      <p:ext uri="{BB962C8B-B14F-4D97-AF65-F5344CB8AC3E}">
        <p14:creationId xmlns:p14="http://schemas.microsoft.com/office/powerpoint/2010/main" val="3619410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5247C-6F3B-4B3D-A46C-25E1C40605B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9FF90DC-BE83-4877-B15B-DF1A6346184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D5A446-F331-4FA4-BB64-BD1E356C1193}"/>
              </a:ext>
            </a:extLst>
          </p:cNvPr>
          <p:cNvSpPr>
            <a:spLocks noGrp="1"/>
          </p:cNvSpPr>
          <p:nvPr>
            <p:ph type="dt" sz="half" idx="10"/>
          </p:nvPr>
        </p:nvSpPr>
        <p:spPr/>
        <p:txBody>
          <a:bodyPr/>
          <a:lstStyle/>
          <a:p>
            <a:fld id="{8E51511B-4D64-4760-B6F4-CE4CCD053AC0}" type="datetimeFigureOut">
              <a:rPr lang="en-US" smtClean="0"/>
              <a:t>2/23/2023</a:t>
            </a:fld>
            <a:endParaRPr lang="en-US"/>
          </a:p>
        </p:txBody>
      </p:sp>
      <p:sp>
        <p:nvSpPr>
          <p:cNvPr id="5" name="Footer Placeholder 4">
            <a:extLst>
              <a:ext uri="{FF2B5EF4-FFF2-40B4-BE49-F238E27FC236}">
                <a16:creationId xmlns:a16="http://schemas.microsoft.com/office/drawing/2014/main" id="{BDB007DD-277D-417E-BF95-C60CCBC4F4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A201F2-60BD-4BDF-A6A4-66281DC36026}"/>
              </a:ext>
            </a:extLst>
          </p:cNvPr>
          <p:cNvSpPr>
            <a:spLocks noGrp="1"/>
          </p:cNvSpPr>
          <p:nvPr>
            <p:ph type="sldNum" sz="quarter" idx="12"/>
          </p:nvPr>
        </p:nvSpPr>
        <p:spPr/>
        <p:txBody>
          <a:bodyPr/>
          <a:lstStyle/>
          <a:p>
            <a:fld id="{422CD17A-CE38-4D88-B900-CF4DCA4DE70D}" type="slidenum">
              <a:rPr lang="en-US" smtClean="0"/>
              <a:t>‹#›</a:t>
            </a:fld>
            <a:endParaRPr lang="en-US"/>
          </a:p>
        </p:txBody>
      </p:sp>
    </p:spTree>
    <p:extLst>
      <p:ext uri="{BB962C8B-B14F-4D97-AF65-F5344CB8AC3E}">
        <p14:creationId xmlns:p14="http://schemas.microsoft.com/office/powerpoint/2010/main" val="170101691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05291-19AC-44ED-9C40-E31C155F08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9C41B1-FA8C-4447-94E7-88CA2A51A0A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4B9820-996F-4FD6-8F60-EA97E29AF41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54F0F5-A503-4FFC-8335-EEE23C3D41C4}"/>
              </a:ext>
            </a:extLst>
          </p:cNvPr>
          <p:cNvSpPr>
            <a:spLocks noGrp="1"/>
          </p:cNvSpPr>
          <p:nvPr>
            <p:ph type="dt" sz="half" idx="10"/>
          </p:nvPr>
        </p:nvSpPr>
        <p:spPr/>
        <p:txBody>
          <a:bodyPr/>
          <a:lstStyle/>
          <a:p>
            <a:fld id="{8E51511B-4D64-4760-B6F4-CE4CCD053AC0}" type="datetimeFigureOut">
              <a:rPr lang="en-US" smtClean="0"/>
              <a:t>2/23/2023</a:t>
            </a:fld>
            <a:endParaRPr lang="en-US"/>
          </a:p>
        </p:txBody>
      </p:sp>
      <p:sp>
        <p:nvSpPr>
          <p:cNvPr id="6" name="Footer Placeholder 5">
            <a:extLst>
              <a:ext uri="{FF2B5EF4-FFF2-40B4-BE49-F238E27FC236}">
                <a16:creationId xmlns:a16="http://schemas.microsoft.com/office/drawing/2014/main" id="{C0534E7E-08E5-49CC-BD4C-6048014AF9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C721E7-B0C5-497E-BA23-80899A5FF5CC}"/>
              </a:ext>
            </a:extLst>
          </p:cNvPr>
          <p:cNvSpPr>
            <a:spLocks noGrp="1"/>
          </p:cNvSpPr>
          <p:nvPr>
            <p:ph type="sldNum" sz="quarter" idx="12"/>
          </p:nvPr>
        </p:nvSpPr>
        <p:spPr/>
        <p:txBody>
          <a:bodyPr/>
          <a:lstStyle/>
          <a:p>
            <a:fld id="{422CD17A-CE38-4D88-B900-CF4DCA4DE70D}" type="slidenum">
              <a:rPr lang="en-US" smtClean="0"/>
              <a:t>‹#›</a:t>
            </a:fld>
            <a:endParaRPr lang="en-US"/>
          </a:p>
        </p:txBody>
      </p:sp>
    </p:spTree>
    <p:extLst>
      <p:ext uri="{BB962C8B-B14F-4D97-AF65-F5344CB8AC3E}">
        <p14:creationId xmlns:p14="http://schemas.microsoft.com/office/powerpoint/2010/main" val="368785808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222A2-6EBA-45C4-BEE6-565CBB4A452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964A6F-265B-4B17-A524-4D2EFB99862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EDADF69-8036-49CF-81E4-A53186D827B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8CBE6B-0FEF-425E-BA51-65386442660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5B496D6-D14B-441A-B662-A5EF52AE7EC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AE593A-9D4F-42D7-A1AC-79DCD197EDE2}"/>
              </a:ext>
            </a:extLst>
          </p:cNvPr>
          <p:cNvSpPr>
            <a:spLocks noGrp="1"/>
          </p:cNvSpPr>
          <p:nvPr>
            <p:ph type="dt" sz="half" idx="10"/>
          </p:nvPr>
        </p:nvSpPr>
        <p:spPr/>
        <p:txBody>
          <a:bodyPr/>
          <a:lstStyle/>
          <a:p>
            <a:fld id="{8E51511B-4D64-4760-B6F4-CE4CCD053AC0}" type="datetimeFigureOut">
              <a:rPr lang="en-US" smtClean="0"/>
              <a:t>2/23/2023</a:t>
            </a:fld>
            <a:endParaRPr lang="en-US"/>
          </a:p>
        </p:txBody>
      </p:sp>
      <p:sp>
        <p:nvSpPr>
          <p:cNvPr id="8" name="Footer Placeholder 7">
            <a:extLst>
              <a:ext uri="{FF2B5EF4-FFF2-40B4-BE49-F238E27FC236}">
                <a16:creationId xmlns:a16="http://schemas.microsoft.com/office/drawing/2014/main" id="{6B496AB6-2672-4D47-97E3-F9A5C9DAC6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FB4774-D4CA-465F-AB8C-1DD4FCBAA062}"/>
              </a:ext>
            </a:extLst>
          </p:cNvPr>
          <p:cNvSpPr>
            <a:spLocks noGrp="1"/>
          </p:cNvSpPr>
          <p:nvPr>
            <p:ph type="sldNum" sz="quarter" idx="12"/>
          </p:nvPr>
        </p:nvSpPr>
        <p:spPr/>
        <p:txBody>
          <a:bodyPr/>
          <a:lstStyle/>
          <a:p>
            <a:fld id="{422CD17A-CE38-4D88-B900-CF4DCA4DE70D}" type="slidenum">
              <a:rPr lang="en-US" smtClean="0"/>
              <a:t>‹#›</a:t>
            </a:fld>
            <a:endParaRPr lang="en-US"/>
          </a:p>
        </p:txBody>
      </p:sp>
    </p:spTree>
    <p:extLst>
      <p:ext uri="{BB962C8B-B14F-4D97-AF65-F5344CB8AC3E}">
        <p14:creationId xmlns:p14="http://schemas.microsoft.com/office/powerpoint/2010/main" val="305756536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E3333-1259-45F5-83B1-A3906CD0D6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EE0C98-5950-48F5-B8F9-31FA7A5EB0B1}"/>
              </a:ext>
            </a:extLst>
          </p:cNvPr>
          <p:cNvSpPr>
            <a:spLocks noGrp="1"/>
          </p:cNvSpPr>
          <p:nvPr>
            <p:ph type="dt" sz="half" idx="10"/>
          </p:nvPr>
        </p:nvSpPr>
        <p:spPr/>
        <p:txBody>
          <a:bodyPr/>
          <a:lstStyle/>
          <a:p>
            <a:fld id="{8E51511B-4D64-4760-B6F4-CE4CCD053AC0}" type="datetimeFigureOut">
              <a:rPr lang="en-US" smtClean="0"/>
              <a:t>2/23/2023</a:t>
            </a:fld>
            <a:endParaRPr lang="en-US"/>
          </a:p>
        </p:txBody>
      </p:sp>
      <p:sp>
        <p:nvSpPr>
          <p:cNvPr id="4" name="Footer Placeholder 3">
            <a:extLst>
              <a:ext uri="{FF2B5EF4-FFF2-40B4-BE49-F238E27FC236}">
                <a16:creationId xmlns:a16="http://schemas.microsoft.com/office/drawing/2014/main" id="{75AA738A-E0A6-474C-AEB3-36F05510EF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A0A311-19F6-4CAD-A0CC-2983C1B404C9}"/>
              </a:ext>
            </a:extLst>
          </p:cNvPr>
          <p:cNvSpPr>
            <a:spLocks noGrp="1"/>
          </p:cNvSpPr>
          <p:nvPr>
            <p:ph type="sldNum" sz="quarter" idx="12"/>
          </p:nvPr>
        </p:nvSpPr>
        <p:spPr/>
        <p:txBody>
          <a:bodyPr/>
          <a:lstStyle/>
          <a:p>
            <a:fld id="{422CD17A-CE38-4D88-B900-CF4DCA4DE70D}" type="slidenum">
              <a:rPr lang="en-US" smtClean="0"/>
              <a:t>‹#›</a:t>
            </a:fld>
            <a:endParaRPr lang="en-US"/>
          </a:p>
        </p:txBody>
      </p:sp>
    </p:spTree>
    <p:extLst>
      <p:ext uri="{BB962C8B-B14F-4D97-AF65-F5344CB8AC3E}">
        <p14:creationId xmlns:p14="http://schemas.microsoft.com/office/powerpoint/2010/main" val="81078179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EFF956-29C1-4F2B-A4F9-F8AA0C2742A9}"/>
              </a:ext>
            </a:extLst>
          </p:cNvPr>
          <p:cNvSpPr>
            <a:spLocks noGrp="1"/>
          </p:cNvSpPr>
          <p:nvPr>
            <p:ph type="dt" sz="half" idx="10"/>
          </p:nvPr>
        </p:nvSpPr>
        <p:spPr/>
        <p:txBody>
          <a:bodyPr/>
          <a:lstStyle/>
          <a:p>
            <a:fld id="{8E51511B-4D64-4760-B6F4-CE4CCD053AC0}" type="datetimeFigureOut">
              <a:rPr lang="en-US" smtClean="0"/>
              <a:t>2/23/2023</a:t>
            </a:fld>
            <a:endParaRPr lang="en-US"/>
          </a:p>
        </p:txBody>
      </p:sp>
      <p:sp>
        <p:nvSpPr>
          <p:cNvPr id="3" name="Footer Placeholder 2">
            <a:extLst>
              <a:ext uri="{FF2B5EF4-FFF2-40B4-BE49-F238E27FC236}">
                <a16:creationId xmlns:a16="http://schemas.microsoft.com/office/drawing/2014/main" id="{81D839B9-95A2-40B0-83A0-FF0D6D11F5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62290F-4D62-4115-B960-60D365360C74}"/>
              </a:ext>
            </a:extLst>
          </p:cNvPr>
          <p:cNvSpPr>
            <a:spLocks noGrp="1"/>
          </p:cNvSpPr>
          <p:nvPr>
            <p:ph type="sldNum" sz="quarter" idx="12"/>
          </p:nvPr>
        </p:nvSpPr>
        <p:spPr/>
        <p:txBody>
          <a:bodyPr/>
          <a:lstStyle/>
          <a:p>
            <a:fld id="{422CD17A-CE38-4D88-B900-CF4DCA4DE70D}" type="slidenum">
              <a:rPr lang="en-US" smtClean="0"/>
              <a:t>‹#›</a:t>
            </a:fld>
            <a:endParaRPr lang="en-US"/>
          </a:p>
        </p:txBody>
      </p:sp>
    </p:spTree>
    <p:extLst>
      <p:ext uri="{BB962C8B-B14F-4D97-AF65-F5344CB8AC3E}">
        <p14:creationId xmlns:p14="http://schemas.microsoft.com/office/powerpoint/2010/main" val="376624281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042AA-AC01-48E9-B1F7-3597D3993B6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5828240-31DF-4F18-8B52-6AFED6918BE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985D52-5C25-4CAF-8152-6471751779D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9C29B15-0FBA-4050-BF24-2E41F93A60E5}"/>
              </a:ext>
            </a:extLst>
          </p:cNvPr>
          <p:cNvSpPr>
            <a:spLocks noGrp="1"/>
          </p:cNvSpPr>
          <p:nvPr>
            <p:ph type="dt" sz="half" idx="10"/>
          </p:nvPr>
        </p:nvSpPr>
        <p:spPr/>
        <p:txBody>
          <a:bodyPr/>
          <a:lstStyle/>
          <a:p>
            <a:fld id="{8E51511B-4D64-4760-B6F4-CE4CCD053AC0}" type="datetimeFigureOut">
              <a:rPr lang="en-US" smtClean="0"/>
              <a:t>2/23/2023</a:t>
            </a:fld>
            <a:endParaRPr lang="en-US"/>
          </a:p>
        </p:txBody>
      </p:sp>
      <p:sp>
        <p:nvSpPr>
          <p:cNvPr id="6" name="Footer Placeholder 5">
            <a:extLst>
              <a:ext uri="{FF2B5EF4-FFF2-40B4-BE49-F238E27FC236}">
                <a16:creationId xmlns:a16="http://schemas.microsoft.com/office/drawing/2014/main" id="{41384E8B-7B33-4C07-A1AC-53B3E9F59A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767262-5B2A-4D0E-BA41-4C234A78C205}"/>
              </a:ext>
            </a:extLst>
          </p:cNvPr>
          <p:cNvSpPr>
            <a:spLocks noGrp="1"/>
          </p:cNvSpPr>
          <p:nvPr>
            <p:ph type="sldNum" sz="quarter" idx="12"/>
          </p:nvPr>
        </p:nvSpPr>
        <p:spPr/>
        <p:txBody>
          <a:bodyPr/>
          <a:lstStyle/>
          <a:p>
            <a:fld id="{422CD17A-CE38-4D88-B900-CF4DCA4DE70D}" type="slidenum">
              <a:rPr lang="en-US" smtClean="0"/>
              <a:t>‹#›</a:t>
            </a:fld>
            <a:endParaRPr lang="en-US"/>
          </a:p>
        </p:txBody>
      </p:sp>
    </p:spTree>
    <p:extLst>
      <p:ext uri="{BB962C8B-B14F-4D97-AF65-F5344CB8AC3E}">
        <p14:creationId xmlns:p14="http://schemas.microsoft.com/office/powerpoint/2010/main" val="275765972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BE841-7062-432F-BCFC-B89BCE4CAA4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1AE0F8B-CDBD-4375-8EF4-8C17FB34E9D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C3B6EDB-3413-4E24-9972-E2293CB1EF8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E680052-5DC9-45E0-BD5C-0A6E6C13DEE9}"/>
              </a:ext>
            </a:extLst>
          </p:cNvPr>
          <p:cNvSpPr>
            <a:spLocks noGrp="1"/>
          </p:cNvSpPr>
          <p:nvPr>
            <p:ph type="dt" sz="half" idx="10"/>
          </p:nvPr>
        </p:nvSpPr>
        <p:spPr/>
        <p:txBody>
          <a:bodyPr/>
          <a:lstStyle/>
          <a:p>
            <a:fld id="{8E51511B-4D64-4760-B6F4-CE4CCD053AC0}" type="datetimeFigureOut">
              <a:rPr lang="en-US" smtClean="0"/>
              <a:t>2/23/2023</a:t>
            </a:fld>
            <a:endParaRPr lang="en-US"/>
          </a:p>
        </p:txBody>
      </p:sp>
      <p:sp>
        <p:nvSpPr>
          <p:cNvPr id="6" name="Footer Placeholder 5">
            <a:extLst>
              <a:ext uri="{FF2B5EF4-FFF2-40B4-BE49-F238E27FC236}">
                <a16:creationId xmlns:a16="http://schemas.microsoft.com/office/drawing/2014/main" id="{BFB33722-FFD9-4929-A751-A71CF3C15E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E9A641-8FAD-4113-99B7-E811DFCCA6D3}"/>
              </a:ext>
            </a:extLst>
          </p:cNvPr>
          <p:cNvSpPr>
            <a:spLocks noGrp="1"/>
          </p:cNvSpPr>
          <p:nvPr>
            <p:ph type="sldNum" sz="quarter" idx="12"/>
          </p:nvPr>
        </p:nvSpPr>
        <p:spPr/>
        <p:txBody>
          <a:bodyPr/>
          <a:lstStyle/>
          <a:p>
            <a:fld id="{422CD17A-CE38-4D88-B900-CF4DCA4DE70D}" type="slidenum">
              <a:rPr lang="en-US" smtClean="0"/>
              <a:t>‹#›</a:t>
            </a:fld>
            <a:endParaRPr lang="en-US"/>
          </a:p>
        </p:txBody>
      </p:sp>
    </p:spTree>
    <p:extLst>
      <p:ext uri="{BB962C8B-B14F-4D97-AF65-F5344CB8AC3E}">
        <p14:creationId xmlns:p14="http://schemas.microsoft.com/office/powerpoint/2010/main" val="150990701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8ADF08-96BF-444E-88DF-8CC74D7853E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34EF45-2706-441F-956A-070C9DC886A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518109-8D22-416D-AF13-AE687759CD5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E51511B-4D64-4760-B6F4-CE4CCD053AC0}" type="datetimeFigureOut">
              <a:rPr lang="en-US" smtClean="0"/>
              <a:t>2/23/2023</a:t>
            </a:fld>
            <a:endParaRPr lang="en-US"/>
          </a:p>
        </p:txBody>
      </p:sp>
      <p:sp>
        <p:nvSpPr>
          <p:cNvPr id="5" name="Footer Placeholder 4">
            <a:extLst>
              <a:ext uri="{FF2B5EF4-FFF2-40B4-BE49-F238E27FC236}">
                <a16:creationId xmlns:a16="http://schemas.microsoft.com/office/drawing/2014/main" id="{2ABAEC4B-2F3B-40F1-8A9C-08164AB85B0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9A3D4A-5E2A-47C1-94D1-F285ED6B48C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22CD17A-CE38-4D88-B900-CF4DCA4DE70D}" type="slidenum">
              <a:rPr lang="en-US" smtClean="0"/>
              <a:t>‹#›</a:t>
            </a:fld>
            <a:endParaRPr lang="en-US"/>
          </a:p>
        </p:txBody>
      </p:sp>
    </p:spTree>
    <p:extLst>
      <p:ext uri="{BB962C8B-B14F-4D97-AF65-F5344CB8AC3E}">
        <p14:creationId xmlns:p14="http://schemas.microsoft.com/office/powerpoint/2010/main" val="252684564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9" r:id="rId11"/>
    <p:sldLayoutId id="2147483700" r:id="rId12"/>
    <p:sldLayoutId id="2147483662" r:id="rId13"/>
    <p:sldLayoutId id="2147483669" r:id="rId14"/>
    <p:sldLayoutId id="2147483665" r:id="rId15"/>
    <p:sldLayoutId id="2147483660" r:id="rId16"/>
    <p:sldLayoutId id="2147483671" r:id="rId17"/>
    <p:sldLayoutId id="2147483657" r:id="rId18"/>
    <p:sldLayoutId id="2147483672" r:id="rId19"/>
    <p:sldLayoutId id="2147483670" r:id="rId20"/>
    <p:sldLayoutId id="2147483649" r:id="rId21"/>
    <p:sldLayoutId id="2147483666" r:id="rId2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www.protonmail.com/" TargetMode="External"/><Relationship Id="rId7" Type="http://schemas.openxmlformats.org/officeDocument/2006/relationships/hyperlink" Target="https://www.mailbox.org/"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hyperlink" Target="https://www.tutanota.com/" TargetMode="External"/><Relationship Id="rId10" Type="http://schemas.openxmlformats.org/officeDocument/2006/relationships/image" Target="../media/image2.png"/><Relationship Id="rId4" Type="http://schemas.openxmlformats.org/officeDocument/2006/relationships/image" Target="../media/image10.jpe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mailto:SendSpamHere@gmail.com" TargetMode="External"/><Relationship Id="rId7"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mailto:This-is-my-junk-box@gmail.com" TargetMode="External"/><Relationship Id="rId5" Type="http://schemas.openxmlformats.org/officeDocument/2006/relationships/hyperlink" Target="mailto:Stop-wasting-my-time@outlook.com" TargetMode="External"/><Relationship Id="rId4" Type="http://schemas.openxmlformats.org/officeDocument/2006/relationships/hyperlink" Target="mailto:I-dont-want-your-emails@yahoo.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21.png"/><Relationship Id="rId4" Type="http://schemas.openxmlformats.org/officeDocument/2006/relationships/hyperlink" Target="https://haveibeenpwned.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29.jpe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38.jpeg"/><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0.png"/><Relationship Id="rId7"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8" Type="http://schemas.openxmlformats.org/officeDocument/2006/relationships/hyperlink" Target="https://okta.com/" TargetMode="External"/><Relationship Id="rId3" Type="http://schemas.openxmlformats.org/officeDocument/2006/relationships/hyperlink" Target="https://www.nerdwallet.com/article/finance/how-to-freeze-credit" TargetMode="External"/><Relationship Id="rId7" Type="http://schemas.openxmlformats.org/officeDocument/2006/relationships/hyperlink" Target="https://keepersecurity.com/"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hyperlink" Target="https://dashlane.com/" TargetMode="External"/><Relationship Id="rId11" Type="http://schemas.openxmlformats.org/officeDocument/2006/relationships/hyperlink" Target="https://privacybadger.org/" TargetMode="External"/><Relationship Id="rId5" Type="http://schemas.openxmlformats.org/officeDocument/2006/relationships/hyperlink" Target="https://1password.com/" TargetMode="External"/><Relationship Id="rId10" Type="http://schemas.openxmlformats.org/officeDocument/2006/relationships/hyperlink" Target="https://ghostery.com/" TargetMode="External"/><Relationship Id="rId4" Type="http://schemas.openxmlformats.org/officeDocument/2006/relationships/hyperlink" Target="https://lastpass.com/" TargetMode="External"/><Relationship Id="rId9" Type="http://schemas.openxmlformats.org/officeDocument/2006/relationships/hyperlink" Target="https://ublockorigin.com/"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yahoo.com/" TargetMode="External"/><Relationship Id="rId13" Type="http://schemas.openxmlformats.org/officeDocument/2006/relationships/hyperlink" Target="https://telegram.org/" TargetMode="External"/><Relationship Id="rId3" Type="http://schemas.openxmlformats.org/officeDocument/2006/relationships/hyperlink" Target="https://support.google.com/accounts/answer/3024190?hl=en" TargetMode="External"/><Relationship Id="rId7" Type="http://schemas.openxmlformats.org/officeDocument/2006/relationships/hyperlink" Target="https://gmail.com/" TargetMode="External"/><Relationship Id="rId12" Type="http://schemas.openxmlformats.org/officeDocument/2006/relationships/hyperlink" Target="https://threema.ch/" TargetMode="External"/><Relationship Id="rId17" Type="http://schemas.openxmlformats.org/officeDocument/2006/relationships/hyperlink" Target="https://haveibeenpwned.com/" TargetMode="External"/><Relationship Id="rId2" Type="http://schemas.openxmlformats.org/officeDocument/2006/relationships/notesSlide" Target="../notesSlides/notesSlide32.xml"/><Relationship Id="rId16" Type="http://schemas.openxmlformats.org/officeDocument/2006/relationships/hyperlink" Target="https://www.privateinternetaccess.com/" TargetMode="External"/><Relationship Id="rId1" Type="http://schemas.openxmlformats.org/officeDocument/2006/relationships/slideLayout" Target="../slideLayouts/slideLayout12.xml"/><Relationship Id="rId6" Type="http://schemas.openxmlformats.org/officeDocument/2006/relationships/hyperlink" Target="https://www.tutanota.com/" TargetMode="External"/><Relationship Id="rId11" Type="http://schemas.openxmlformats.org/officeDocument/2006/relationships/hyperlink" Target="https://signal.org/en/" TargetMode="External"/><Relationship Id="rId5" Type="http://schemas.openxmlformats.org/officeDocument/2006/relationships/hyperlink" Target="https://www.protonmail.com/" TargetMode="External"/><Relationship Id="rId15" Type="http://schemas.openxmlformats.org/officeDocument/2006/relationships/hyperlink" Target="https://nordvpn.com/" TargetMode="External"/><Relationship Id="rId10" Type="http://schemas.openxmlformats.org/officeDocument/2006/relationships/hyperlink" Target="https://outlook.com/" TargetMode="External"/><Relationship Id="rId4" Type="http://schemas.openxmlformats.org/officeDocument/2006/relationships/hyperlink" Target="https://www.facebook.com/help/212802592074644" TargetMode="External"/><Relationship Id="rId9" Type="http://schemas.openxmlformats.org/officeDocument/2006/relationships/hyperlink" Target="https://aol.com/" TargetMode="External"/><Relationship Id="rId14" Type="http://schemas.openxmlformats.org/officeDocument/2006/relationships/hyperlink" Target="https://protonvpn.com/"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linkedin.com/help/linkedin/answer/92055/understanding-your-privacy-settings?lang=en" TargetMode="External"/><Relationship Id="rId3" Type="http://schemas.openxmlformats.org/officeDocument/2006/relationships/hyperlink" Target="https://www.facebook.com/help/325807937506242" TargetMode="External"/><Relationship Id="rId7" Type="http://schemas.openxmlformats.org/officeDocument/2006/relationships/hyperlink" Target="https://support.tiktok.com/en/account-and-privacy/account-privacy-settings" TargetMode="Externa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hyperlink" Target="https://support.snapchat.com/en-US/a/privacy-settings2" TargetMode="External"/><Relationship Id="rId11" Type="http://schemas.openxmlformats.org/officeDocument/2006/relationships/hyperlink" Target="https://twincitiesonthecheap.com/your-guide-to-free-paper-shredding-in-the-twin-cities/" TargetMode="External"/><Relationship Id="rId5" Type="http://schemas.openxmlformats.org/officeDocument/2006/relationships/hyperlink" Target="https://help.instagram.com/196883487377501" TargetMode="External"/><Relationship Id="rId10" Type="http://schemas.openxmlformats.org/officeDocument/2006/relationships/hyperlink" Target="https://shredrightnow.com/events/category/shredevents/" TargetMode="External"/><Relationship Id="rId4" Type="http://schemas.openxmlformats.org/officeDocument/2006/relationships/hyperlink" Target="https://help.twitter.com/en/managing-your-account/new-account-settings" TargetMode="External"/><Relationship Id="rId9" Type="http://schemas.openxmlformats.org/officeDocument/2006/relationships/hyperlink" Target="https://www.reddit.com/settings/privac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hyperlink" Target="https://www.independent.co.uk/news/world/americas/us-politics/gps-phone-data-capitol-rioter-arrest-b1820017.html" TargetMode="External"/><Relationship Id="rId3" Type="http://schemas.openxmlformats.org/officeDocument/2006/relationships/image" Target="../media/image9.jpeg"/><Relationship Id="rId7" Type="http://schemas.openxmlformats.org/officeDocument/2006/relationships/hyperlink" Target="https://www.cnet.com/news/in-china-facial-recognition-public-shaming-and-control-go-hand-in-hand/"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www.atr.org/hackers-walked-through-front-door-irs-website-steal-taxpayer-personal-data" TargetMode="External"/><Relationship Id="rId5" Type="http://schemas.openxmlformats.org/officeDocument/2006/relationships/hyperlink" Target="https://www.forbes.com/forbes/1998/0406/6107128a.html?sh=809c8e16260f" TargetMode="External"/><Relationship Id="rId10" Type="http://schemas.openxmlformats.org/officeDocument/2006/relationships/image" Target="../media/image2.png"/><Relationship Id="rId4" Type="http://schemas.openxmlformats.org/officeDocument/2006/relationships/hyperlink" Target="https://www.dailymail.co.uk/news/article-7897319/Police-arrested-innocent-man-murder-using-Google-location-data.html" TargetMode="External"/><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EB1D038F-E572-4936-8E6F-1B6A9A476C74}"/>
              </a:ext>
            </a:extLst>
          </p:cNvPr>
          <p:cNvCxnSpPr>
            <a:cxnSpLocks/>
          </p:cNvCxnSpPr>
          <p:nvPr/>
        </p:nvCxnSpPr>
        <p:spPr>
          <a:xfrm>
            <a:off x="0" y="4383958"/>
            <a:ext cx="7993930" cy="0"/>
          </a:xfrm>
          <a:prstGeom prst="line">
            <a:avLst/>
          </a:prstGeom>
          <a:ln w="57150">
            <a:solidFill>
              <a:srgbClr val="160C4A"/>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78A6FD0-6EA9-4DED-AB95-BB4EB7465496}"/>
              </a:ext>
            </a:extLst>
          </p:cNvPr>
          <p:cNvSpPr/>
          <p:nvPr/>
        </p:nvSpPr>
        <p:spPr>
          <a:xfrm>
            <a:off x="0" y="3173307"/>
            <a:ext cx="9144000" cy="1124925"/>
          </a:xfrm>
          <a:prstGeom prst="rect">
            <a:avLst/>
          </a:prstGeom>
          <a:solidFill>
            <a:srgbClr val="EC1164"/>
          </a:solidFill>
          <a:ln>
            <a:solidFill>
              <a:srgbClr val="EC11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3"/>
          </p:nvPr>
        </p:nvSpPr>
        <p:spPr>
          <a:xfrm>
            <a:off x="442308" y="3276691"/>
            <a:ext cx="8235471" cy="602853"/>
          </a:xfrm>
        </p:spPr>
        <p:txBody>
          <a:bodyPr>
            <a:noAutofit/>
          </a:bodyPr>
          <a:lstStyle/>
          <a:p>
            <a:r>
              <a:rPr lang="en-US" sz="2400"/>
              <a:t>Personal Information Security Protection </a:t>
            </a:r>
          </a:p>
          <a:p>
            <a:r>
              <a:rPr lang="en-US" sz="2400"/>
              <a:t>in a Modern Era</a:t>
            </a:r>
          </a:p>
        </p:txBody>
      </p:sp>
      <p:pic>
        <p:nvPicPr>
          <p:cNvPr id="6" name="Picture 5" descr="Logo&#10;&#10;Description automatically generated">
            <a:extLst>
              <a:ext uri="{FF2B5EF4-FFF2-40B4-BE49-F238E27FC236}">
                <a16:creationId xmlns:a16="http://schemas.microsoft.com/office/drawing/2014/main" id="{A593EC13-2FA2-4B65-B31D-959E10152636}"/>
              </a:ext>
            </a:extLst>
          </p:cNvPr>
          <p:cNvPicPr>
            <a:picLocks noChangeAspect="1"/>
          </p:cNvPicPr>
          <p:nvPr/>
        </p:nvPicPr>
        <p:blipFill>
          <a:blip r:embed="rId3"/>
          <a:stretch>
            <a:fillRect/>
          </a:stretch>
        </p:blipFill>
        <p:spPr>
          <a:xfrm>
            <a:off x="-1189051" y="-1614919"/>
            <a:ext cx="5504235" cy="3892456"/>
          </a:xfrm>
          <a:prstGeom prst="rect">
            <a:avLst/>
          </a:prstGeom>
        </p:spPr>
      </p:pic>
      <p:pic>
        <p:nvPicPr>
          <p:cNvPr id="7" name="Picture 6" descr="Logo&#10;&#10;Description automatically generated">
            <a:extLst>
              <a:ext uri="{FF2B5EF4-FFF2-40B4-BE49-F238E27FC236}">
                <a16:creationId xmlns:a16="http://schemas.microsoft.com/office/drawing/2014/main" id="{101180F0-E560-4FDD-8984-A4E660BD73CC}"/>
              </a:ext>
            </a:extLst>
          </p:cNvPr>
          <p:cNvPicPr>
            <a:picLocks noChangeAspect="1"/>
          </p:cNvPicPr>
          <p:nvPr/>
        </p:nvPicPr>
        <p:blipFill>
          <a:blip r:embed="rId4"/>
          <a:stretch>
            <a:fillRect/>
          </a:stretch>
        </p:blipFill>
        <p:spPr>
          <a:xfrm>
            <a:off x="-870840" y="5403554"/>
            <a:ext cx="2760785" cy="1952357"/>
          </a:xfrm>
          <a:prstGeom prst="rect">
            <a:avLst/>
          </a:prstGeom>
        </p:spPr>
      </p:pic>
      <p:cxnSp>
        <p:nvCxnSpPr>
          <p:cNvPr id="8" name="Straight Connector 7">
            <a:extLst>
              <a:ext uri="{FF2B5EF4-FFF2-40B4-BE49-F238E27FC236}">
                <a16:creationId xmlns:a16="http://schemas.microsoft.com/office/drawing/2014/main" id="{31F5F7EF-3FD6-41B1-9712-3731CAAA85EF}"/>
              </a:ext>
            </a:extLst>
          </p:cNvPr>
          <p:cNvCxnSpPr>
            <a:cxnSpLocks/>
          </p:cNvCxnSpPr>
          <p:nvPr/>
        </p:nvCxnSpPr>
        <p:spPr>
          <a:xfrm>
            <a:off x="2603500" y="678733"/>
            <a:ext cx="6540500" cy="0"/>
          </a:xfrm>
          <a:prstGeom prst="line">
            <a:avLst/>
          </a:prstGeom>
          <a:ln w="57150">
            <a:solidFill>
              <a:srgbClr val="EC1164"/>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1E0FAD5-7666-48E8-84CA-311D39D7B4A1}"/>
              </a:ext>
            </a:extLst>
          </p:cNvPr>
          <p:cNvCxnSpPr>
            <a:cxnSpLocks/>
          </p:cNvCxnSpPr>
          <p:nvPr/>
        </p:nvCxnSpPr>
        <p:spPr>
          <a:xfrm>
            <a:off x="0" y="678733"/>
            <a:ext cx="2824163" cy="0"/>
          </a:xfrm>
          <a:prstGeom prst="line">
            <a:avLst/>
          </a:prstGeom>
          <a:ln w="57150">
            <a:solidFill>
              <a:srgbClr val="160C4A"/>
            </a:solidFill>
          </a:ln>
        </p:spPr>
        <p:style>
          <a:lnRef idx="1">
            <a:schemeClr val="accent1"/>
          </a:lnRef>
          <a:fillRef idx="0">
            <a:schemeClr val="accent1"/>
          </a:fillRef>
          <a:effectRef idx="0">
            <a:schemeClr val="accent1"/>
          </a:effectRef>
          <a:fontRef idx="minor">
            <a:schemeClr val="tx1"/>
          </a:fontRef>
        </p:style>
      </p:cxnSp>
      <p:sp>
        <p:nvSpPr>
          <p:cNvPr id="10" name="Parallelogram 9">
            <a:extLst>
              <a:ext uri="{FF2B5EF4-FFF2-40B4-BE49-F238E27FC236}">
                <a16:creationId xmlns:a16="http://schemas.microsoft.com/office/drawing/2014/main" id="{F403BAF0-1D95-45BC-89D9-DDB96069745E}"/>
              </a:ext>
            </a:extLst>
          </p:cNvPr>
          <p:cNvSpPr/>
          <p:nvPr/>
        </p:nvSpPr>
        <p:spPr>
          <a:xfrm rot="1324796">
            <a:off x="2746631" y="551393"/>
            <a:ext cx="243253" cy="210675"/>
          </a:xfrm>
          <a:prstGeom prst="parallelogram">
            <a:avLst>
              <a:gd name="adj" fmla="val 6303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A00162EA-E103-4CB1-BC7E-FA171DBED8C7}"/>
              </a:ext>
            </a:extLst>
          </p:cNvPr>
          <p:cNvSpPr/>
          <p:nvPr/>
        </p:nvSpPr>
        <p:spPr>
          <a:xfrm rot="507855">
            <a:off x="8055224" y="2580951"/>
            <a:ext cx="224011" cy="2152634"/>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5F0FFFD5-B83C-4C39-B61E-06308FA388A3}"/>
              </a:ext>
            </a:extLst>
          </p:cNvPr>
          <p:cNvSpPr/>
          <p:nvPr/>
        </p:nvSpPr>
        <p:spPr>
          <a:xfrm rot="507855">
            <a:off x="8293349" y="2733351"/>
            <a:ext cx="224011" cy="2152634"/>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AE969363-A3BE-4F1C-AB96-240F808CD55B}"/>
              </a:ext>
            </a:extLst>
          </p:cNvPr>
          <p:cNvSpPr/>
          <p:nvPr/>
        </p:nvSpPr>
        <p:spPr>
          <a:xfrm rot="507855">
            <a:off x="8512424" y="2885751"/>
            <a:ext cx="224011" cy="2152634"/>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4963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99FB32-D39B-45EE-855F-698B3608BF9D}"/>
              </a:ext>
            </a:extLst>
          </p:cNvPr>
          <p:cNvSpPr>
            <a:spLocks noGrp="1"/>
          </p:cNvSpPr>
          <p:nvPr>
            <p:ph type="sldNum" sz="quarter" idx="12"/>
          </p:nvPr>
        </p:nvSpPr>
        <p:spPr/>
        <p:txBody>
          <a:bodyPr/>
          <a:lstStyle/>
          <a:p>
            <a:fld id="{9A2A000D-0D79-E646-8BC0-B88888803783}" type="slidenum">
              <a:rPr lang="en-US" smtClean="0"/>
              <a:pPr/>
              <a:t>10</a:t>
            </a:fld>
            <a:endParaRPr lang="en-US"/>
          </a:p>
        </p:txBody>
      </p:sp>
      <p:sp>
        <p:nvSpPr>
          <p:cNvPr id="3" name="Text Placeholder 2">
            <a:extLst>
              <a:ext uri="{FF2B5EF4-FFF2-40B4-BE49-F238E27FC236}">
                <a16:creationId xmlns:a16="http://schemas.microsoft.com/office/drawing/2014/main" id="{E9CB7525-314C-4093-BDF7-B39B49F5D4A6}"/>
              </a:ext>
            </a:extLst>
          </p:cNvPr>
          <p:cNvSpPr>
            <a:spLocks noGrp="1"/>
          </p:cNvSpPr>
          <p:nvPr>
            <p:ph type="body" sz="quarter" idx="19"/>
          </p:nvPr>
        </p:nvSpPr>
        <p:spPr>
          <a:xfrm>
            <a:off x="780408" y="893089"/>
            <a:ext cx="7493555" cy="577275"/>
          </a:xfrm>
        </p:spPr>
        <p:txBody>
          <a:bodyPr vert="horz" lIns="91440" tIns="45720" rIns="91440" bIns="45720" rtlCol="0" anchor="t">
            <a:normAutofit/>
          </a:bodyPr>
          <a:lstStyle/>
          <a:p>
            <a:r>
              <a:rPr lang="en-US">
                <a:cs typeface="Arial"/>
              </a:rPr>
              <a:t>Personal Email Security</a:t>
            </a:r>
            <a:endParaRPr lang="en-US"/>
          </a:p>
        </p:txBody>
      </p:sp>
      <p:sp>
        <p:nvSpPr>
          <p:cNvPr id="4" name="Text Placeholder 3">
            <a:extLst>
              <a:ext uri="{FF2B5EF4-FFF2-40B4-BE49-F238E27FC236}">
                <a16:creationId xmlns:a16="http://schemas.microsoft.com/office/drawing/2014/main" id="{8F65B367-3576-4897-AFF8-12118944A7BF}"/>
              </a:ext>
            </a:extLst>
          </p:cNvPr>
          <p:cNvSpPr>
            <a:spLocks noGrp="1"/>
          </p:cNvSpPr>
          <p:nvPr>
            <p:ph type="body" sz="quarter" idx="20"/>
          </p:nvPr>
        </p:nvSpPr>
        <p:spPr>
          <a:xfrm>
            <a:off x="600076" y="1619316"/>
            <a:ext cx="7673887" cy="4480559"/>
          </a:xfrm>
        </p:spPr>
        <p:txBody>
          <a:bodyPr vert="horz" lIns="91440" tIns="45720" rIns="91440" bIns="45720" rtlCol="0" anchor="t">
            <a:normAutofit/>
          </a:bodyPr>
          <a:lstStyle/>
          <a:p>
            <a:r>
              <a:rPr lang="en-US" sz="1600">
                <a:cs typeface="Arial"/>
              </a:rPr>
              <a:t>Free email services scrape email contents for information to help them advertise to you. </a:t>
            </a:r>
          </a:p>
          <a:p>
            <a:pPr lvl="1"/>
            <a:r>
              <a:rPr lang="en-US" sz="1400">
                <a:cs typeface="Arial"/>
              </a:rPr>
              <a:t>Message Times, Message Contents, Message Recipients, Contacts in your Mailbox, Message lengths, message attachments, etc. </a:t>
            </a:r>
          </a:p>
          <a:p>
            <a:pPr lvl="1"/>
            <a:endParaRPr lang="en-US" sz="1400">
              <a:cs typeface="Arial"/>
            </a:endParaRPr>
          </a:p>
          <a:p>
            <a:r>
              <a:rPr lang="en-US" sz="1600">
                <a:cs typeface="Arial"/>
              </a:rPr>
              <a:t>Think of using a paid subscription:</a:t>
            </a:r>
          </a:p>
          <a:p>
            <a:endParaRPr lang="en-US" sz="1600" b="1">
              <a:cs typeface="Arial"/>
            </a:endParaRPr>
          </a:p>
          <a:p>
            <a:endParaRPr lang="en-US" sz="1600" b="1">
              <a:cs typeface="Arial"/>
            </a:endParaRPr>
          </a:p>
          <a:p>
            <a:r>
              <a:rPr lang="en-US" sz="1600" b="1">
                <a:cs typeface="Arial"/>
              </a:rPr>
              <a:t>Pros:</a:t>
            </a:r>
          </a:p>
          <a:p>
            <a:pPr lvl="1"/>
            <a:r>
              <a:rPr lang="en-US" sz="1400">
                <a:cs typeface="Arial"/>
              </a:rPr>
              <a:t>All contents are fully encrypted at rest and in transit  -- E.G. No snooping on contents.</a:t>
            </a:r>
          </a:p>
          <a:p>
            <a:pPr lvl="1"/>
            <a:r>
              <a:rPr lang="en-US" sz="1400">
                <a:cs typeface="Arial"/>
              </a:rPr>
              <a:t>Feel more secure in sending // storing personal information.</a:t>
            </a:r>
          </a:p>
          <a:p>
            <a:pPr lvl="1"/>
            <a:r>
              <a:rPr lang="en-US" sz="1400">
                <a:cs typeface="Arial"/>
              </a:rPr>
              <a:t>Tutanota and ProtonMail Subscriptions contain other applications similar to Google – Calendar, Drive, and VPN.</a:t>
            </a:r>
          </a:p>
          <a:p>
            <a:r>
              <a:rPr lang="en-US" sz="1600" b="1">
                <a:cs typeface="Arial"/>
              </a:rPr>
              <a:t>Cons:</a:t>
            </a:r>
          </a:p>
          <a:p>
            <a:pPr lvl="1"/>
            <a:r>
              <a:rPr lang="en-US" sz="1400">
                <a:cs typeface="Arial"/>
              </a:rPr>
              <a:t>Sometimes run into non-deliverable emails to corporate entities.</a:t>
            </a:r>
          </a:p>
          <a:p>
            <a:pPr lvl="1"/>
            <a:r>
              <a:rPr lang="en-US" sz="1400">
                <a:cs typeface="Arial"/>
              </a:rPr>
              <a:t>$$$$.</a:t>
            </a:r>
          </a:p>
          <a:p>
            <a:pPr lvl="1"/>
            <a:endParaRPr lang="en-US" sz="1400">
              <a:cs typeface="Arial"/>
            </a:endParaRPr>
          </a:p>
          <a:p>
            <a:endParaRPr lang="en-US" sz="1600">
              <a:cs typeface="Arial"/>
            </a:endParaRPr>
          </a:p>
          <a:p>
            <a:pPr lvl="1"/>
            <a:endParaRPr lang="en-US" sz="1600">
              <a:cs typeface="Arial"/>
            </a:endParaRPr>
          </a:p>
          <a:p>
            <a:pPr marL="914400" lvl="2" indent="0">
              <a:buNone/>
            </a:pPr>
            <a:endParaRPr lang="en-US" sz="1600">
              <a:cs typeface="Arial"/>
            </a:endParaRPr>
          </a:p>
        </p:txBody>
      </p:sp>
      <p:pic>
        <p:nvPicPr>
          <p:cNvPr id="7" name="Picture 6" descr="Logo, company name&#10;&#10;Description automatically generated">
            <a:hlinkClick r:id="rId3"/>
            <a:extLst>
              <a:ext uri="{FF2B5EF4-FFF2-40B4-BE49-F238E27FC236}">
                <a16:creationId xmlns:a16="http://schemas.microsoft.com/office/drawing/2014/main" id="{233DD00F-D997-4CB0-982B-8642C3D2A4DF}"/>
              </a:ext>
            </a:extLst>
          </p:cNvPr>
          <p:cNvPicPr>
            <a:picLocks noChangeAspect="1"/>
          </p:cNvPicPr>
          <p:nvPr/>
        </p:nvPicPr>
        <p:blipFill rotWithShape="1">
          <a:blip r:embed="rId4"/>
          <a:srcRect t="30122" b="30122"/>
          <a:stretch/>
        </p:blipFill>
        <p:spPr>
          <a:xfrm>
            <a:off x="870037" y="2972386"/>
            <a:ext cx="2442170" cy="546139"/>
          </a:xfrm>
          <a:prstGeom prst="rect">
            <a:avLst/>
          </a:prstGeom>
        </p:spPr>
      </p:pic>
      <p:pic>
        <p:nvPicPr>
          <p:cNvPr id="1026" name="Picture 2" descr="Press Inquiries &amp;amp; Media Kit">
            <a:hlinkClick r:id="rId5"/>
            <a:extLst>
              <a:ext uri="{FF2B5EF4-FFF2-40B4-BE49-F238E27FC236}">
                <a16:creationId xmlns:a16="http://schemas.microsoft.com/office/drawing/2014/main" id="{0B2643BC-F57E-41D5-8FBB-C5C2688CC2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2984" y="2972386"/>
            <a:ext cx="2313589" cy="5173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green and white logo&#10;&#10;Description automatically generated with low confidence">
            <a:hlinkClick r:id="rId7"/>
            <a:extLst>
              <a:ext uri="{FF2B5EF4-FFF2-40B4-BE49-F238E27FC236}">
                <a16:creationId xmlns:a16="http://schemas.microsoft.com/office/drawing/2014/main" id="{CC40F001-0731-4E58-B213-8020051AB10A}"/>
              </a:ext>
            </a:extLst>
          </p:cNvPr>
          <p:cNvPicPr>
            <a:picLocks noChangeAspect="1"/>
          </p:cNvPicPr>
          <p:nvPr/>
        </p:nvPicPr>
        <p:blipFill>
          <a:blip r:embed="rId8"/>
          <a:stretch>
            <a:fillRect/>
          </a:stretch>
        </p:blipFill>
        <p:spPr>
          <a:xfrm>
            <a:off x="3869881" y="2945814"/>
            <a:ext cx="1134276" cy="544609"/>
          </a:xfrm>
          <a:prstGeom prst="rect">
            <a:avLst/>
          </a:prstGeom>
        </p:spPr>
      </p:pic>
      <p:sp>
        <p:nvSpPr>
          <p:cNvPr id="9" name="Text Placeholder 4">
            <a:extLst>
              <a:ext uri="{FF2B5EF4-FFF2-40B4-BE49-F238E27FC236}">
                <a16:creationId xmlns:a16="http://schemas.microsoft.com/office/drawing/2014/main" id="{378F8136-E34C-4945-9044-93ADAC2180E2}"/>
              </a:ext>
            </a:extLst>
          </p:cNvPr>
          <p:cNvSpPr txBox="1">
            <a:spLocks/>
          </p:cNvSpPr>
          <p:nvPr/>
        </p:nvSpPr>
        <p:spPr>
          <a:xfrm>
            <a:off x="6113793" y="426840"/>
            <a:ext cx="2722562" cy="269875"/>
          </a:xfrm>
          <a:prstGeom prst="rect">
            <a:avLst/>
          </a:prstGeom>
        </p:spPr>
        <p:txBody>
          <a:bodyPr vert="horz" lIns="91440" tIns="45720" rIns="91440" bIns="45720" rtlCol="0">
            <a:normAutofit/>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tx1">
                    <a:lumMod val="65000"/>
                    <a:lumOff val="35000"/>
                  </a:schemeClr>
                </a:solidFill>
                <a:latin typeface="Arial"/>
                <a:ea typeface="+mn-ea"/>
                <a:cs typeface="Arial"/>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Personal Data Protections</a:t>
            </a:r>
          </a:p>
          <a:p>
            <a:endParaRPr lang="en-US"/>
          </a:p>
        </p:txBody>
      </p:sp>
      <p:pic>
        <p:nvPicPr>
          <p:cNvPr id="10" name="Picture 9" descr="Logo&#10;&#10;Description automatically generated">
            <a:extLst>
              <a:ext uri="{FF2B5EF4-FFF2-40B4-BE49-F238E27FC236}">
                <a16:creationId xmlns:a16="http://schemas.microsoft.com/office/drawing/2014/main" id="{2B9B9883-84A3-49D6-82C5-8B1F4418276F}"/>
              </a:ext>
            </a:extLst>
          </p:cNvPr>
          <p:cNvPicPr>
            <a:picLocks noChangeAspect="1"/>
          </p:cNvPicPr>
          <p:nvPr/>
        </p:nvPicPr>
        <p:blipFill>
          <a:blip r:embed="rId9"/>
          <a:stretch>
            <a:fillRect/>
          </a:stretch>
        </p:blipFill>
        <p:spPr>
          <a:xfrm>
            <a:off x="-1189051" y="-1614919"/>
            <a:ext cx="5504235" cy="3892456"/>
          </a:xfrm>
          <a:prstGeom prst="rect">
            <a:avLst/>
          </a:prstGeom>
        </p:spPr>
      </p:pic>
      <p:pic>
        <p:nvPicPr>
          <p:cNvPr id="12" name="Picture 11" descr="Logo&#10;&#10;Description automatically generated">
            <a:extLst>
              <a:ext uri="{FF2B5EF4-FFF2-40B4-BE49-F238E27FC236}">
                <a16:creationId xmlns:a16="http://schemas.microsoft.com/office/drawing/2014/main" id="{85A3D944-F5E0-483C-9ED1-FFE97821D430}"/>
              </a:ext>
            </a:extLst>
          </p:cNvPr>
          <p:cNvPicPr>
            <a:picLocks noChangeAspect="1"/>
          </p:cNvPicPr>
          <p:nvPr/>
        </p:nvPicPr>
        <p:blipFill>
          <a:blip r:embed="rId10"/>
          <a:stretch>
            <a:fillRect/>
          </a:stretch>
        </p:blipFill>
        <p:spPr>
          <a:xfrm>
            <a:off x="-870840" y="5403554"/>
            <a:ext cx="2760785" cy="1952357"/>
          </a:xfrm>
          <a:prstGeom prst="rect">
            <a:avLst/>
          </a:prstGeom>
        </p:spPr>
      </p:pic>
      <p:cxnSp>
        <p:nvCxnSpPr>
          <p:cNvPr id="13" name="Straight Connector 12">
            <a:extLst>
              <a:ext uri="{FF2B5EF4-FFF2-40B4-BE49-F238E27FC236}">
                <a16:creationId xmlns:a16="http://schemas.microsoft.com/office/drawing/2014/main" id="{FFA53F12-CA67-4162-AD17-F44BB4331037}"/>
              </a:ext>
            </a:extLst>
          </p:cNvPr>
          <p:cNvCxnSpPr>
            <a:cxnSpLocks/>
          </p:cNvCxnSpPr>
          <p:nvPr/>
        </p:nvCxnSpPr>
        <p:spPr>
          <a:xfrm>
            <a:off x="2603500" y="678733"/>
            <a:ext cx="6540500" cy="0"/>
          </a:xfrm>
          <a:prstGeom prst="line">
            <a:avLst/>
          </a:prstGeom>
          <a:ln w="57150">
            <a:solidFill>
              <a:srgbClr val="EC116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B610006-F6BC-4BE5-B3A7-58EC1E30B93E}"/>
              </a:ext>
            </a:extLst>
          </p:cNvPr>
          <p:cNvCxnSpPr>
            <a:cxnSpLocks/>
          </p:cNvCxnSpPr>
          <p:nvPr/>
        </p:nvCxnSpPr>
        <p:spPr>
          <a:xfrm>
            <a:off x="0" y="678733"/>
            <a:ext cx="2824163" cy="0"/>
          </a:xfrm>
          <a:prstGeom prst="line">
            <a:avLst/>
          </a:prstGeom>
          <a:ln w="57150">
            <a:solidFill>
              <a:srgbClr val="160C4A"/>
            </a:solidFill>
          </a:ln>
        </p:spPr>
        <p:style>
          <a:lnRef idx="1">
            <a:schemeClr val="accent1"/>
          </a:lnRef>
          <a:fillRef idx="0">
            <a:schemeClr val="accent1"/>
          </a:fillRef>
          <a:effectRef idx="0">
            <a:schemeClr val="accent1"/>
          </a:effectRef>
          <a:fontRef idx="minor">
            <a:schemeClr val="tx1"/>
          </a:fontRef>
        </p:style>
      </p:cxnSp>
      <p:sp>
        <p:nvSpPr>
          <p:cNvPr id="15" name="Parallelogram 14">
            <a:extLst>
              <a:ext uri="{FF2B5EF4-FFF2-40B4-BE49-F238E27FC236}">
                <a16:creationId xmlns:a16="http://schemas.microsoft.com/office/drawing/2014/main" id="{445581F2-15C0-4395-BB02-98D2E1CDA890}"/>
              </a:ext>
            </a:extLst>
          </p:cNvPr>
          <p:cNvSpPr/>
          <p:nvPr/>
        </p:nvSpPr>
        <p:spPr>
          <a:xfrm rot="1324796">
            <a:off x="2746631" y="551393"/>
            <a:ext cx="243253" cy="210675"/>
          </a:xfrm>
          <a:prstGeom prst="parallelogram">
            <a:avLst>
              <a:gd name="adj" fmla="val 6303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194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FC7463-B5A0-4F19-82DA-6CA26C27A99D}"/>
              </a:ext>
            </a:extLst>
          </p:cNvPr>
          <p:cNvSpPr>
            <a:spLocks noGrp="1"/>
          </p:cNvSpPr>
          <p:nvPr>
            <p:ph type="sldNum" sz="quarter" idx="12"/>
          </p:nvPr>
        </p:nvSpPr>
        <p:spPr/>
        <p:txBody>
          <a:bodyPr/>
          <a:lstStyle/>
          <a:p>
            <a:fld id="{9A2A000D-0D79-E646-8BC0-B88888803783}" type="slidenum">
              <a:rPr lang="en-US" smtClean="0"/>
              <a:pPr/>
              <a:t>11</a:t>
            </a:fld>
            <a:endParaRPr lang="en-US"/>
          </a:p>
        </p:txBody>
      </p:sp>
      <p:sp>
        <p:nvSpPr>
          <p:cNvPr id="3" name="Text Placeholder 2">
            <a:extLst>
              <a:ext uri="{FF2B5EF4-FFF2-40B4-BE49-F238E27FC236}">
                <a16:creationId xmlns:a16="http://schemas.microsoft.com/office/drawing/2014/main" id="{3C4D0A23-73BB-4070-9EE1-E4D8F9CEE1FB}"/>
              </a:ext>
            </a:extLst>
          </p:cNvPr>
          <p:cNvSpPr>
            <a:spLocks noGrp="1"/>
          </p:cNvSpPr>
          <p:nvPr>
            <p:ph type="body" sz="quarter" idx="19"/>
          </p:nvPr>
        </p:nvSpPr>
        <p:spPr/>
        <p:txBody>
          <a:bodyPr/>
          <a:lstStyle/>
          <a:p>
            <a:r>
              <a:rPr lang="en-US"/>
              <a:t>Personal Email Security Quick Tips:</a:t>
            </a:r>
          </a:p>
        </p:txBody>
      </p:sp>
      <p:sp>
        <p:nvSpPr>
          <p:cNvPr id="4" name="Text Placeholder 3">
            <a:extLst>
              <a:ext uri="{FF2B5EF4-FFF2-40B4-BE49-F238E27FC236}">
                <a16:creationId xmlns:a16="http://schemas.microsoft.com/office/drawing/2014/main" id="{2F39BED4-02F1-4908-985F-548669CD75BC}"/>
              </a:ext>
            </a:extLst>
          </p:cNvPr>
          <p:cNvSpPr>
            <a:spLocks noGrp="1"/>
          </p:cNvSpPr>
          <p:nvPr>
            <p:ph type="body" sz="quarter" idx="20"/>
          </p:nvPr>
        </p:nvSpPr>
        <p:spPr/>
        <p:txBody>
          <a:bodyPr/>
          <a:lstStyle/>
          <a:p>
            <a:r>
              <a:rPr lang="en-US" sz="1600" dirty="0"/>
              <a:t>Maintain Multiple Inboxes:</a:t>
            </a:r>
          </a:p>
          <a:p>
            <a:pPr marL="800100" lvl="1" indent="-342900">
              <a:buFont typeface="+mj-lt"/>
              <a:buAutoNum type="arabicPeriod"/>
            </a:pPr>
            <a:r>
              <a:rPr lang="en-US" sz="1600" dirty="0"/>
              <a:t>Paid and Secure Inbox for personal correspondence and use.</a:t>
            </a:r>
          </a:p>
          <a:p>
            <a:pPr marL="800100" lvl="1" indent="-342900">
              <a:buFont typeface="+mj-lt"/>
              <a:buAutoNum type="arabicPeriod"/>
            </a:pPr>
            <a:r>
              <a:rPr lang="en-US" sz="1600" dirty="0"/>
              <a:t>Free and Open Inbox for giving out for rewards programs, marketing emails, etc.</a:t>
            </a:r>
          </a:p>
          <a:p>
            <a:pPr lvl="2"/>
            <a:r>
              <a:rPr lang="en-US" sz="1400" dirty="0"/>
              <a:t>Cub Rewards, Speedy Rewards, Walgreens, CVS, Caribou, Starbucks, O’Reilly’s Rewards, etc.</a:t>
            </a:r>
          </a:p>
          <a:p>
            <a:pPr marL="457200" lvl="1" indent="0">
              <a:buNone/>
            </a:pPr>
            <a:endParaRPr lang="en-US" sz="1600" dirty="0"/>
          </a:p>
          <a:p>
            <a:pPr marL="457200" lvl="1" indent="0">
              <a:buNone/>
            </a:pPr>
            <a:endParaRPr lang="en-US" sz="1600" b="1" i="1" u="sng" dirty="0">
              <a:solidFill>
                <a:schemeClr val="accent6">
                  <a:lumMod val="75000"/>
                </a:schemeClr>
              </a:solidFill>
            </a:endParaRPr>
          </a:p>
          <a:p>
            <a:pPr marL="457200" lvl="1" indent="0">
              <a:buNone/>
            </a:pPr>
            <a:r>
              <a:rPr lang="en-US" sz="1600" b="1" i="1" u="sng" dirty="0">
                <a:solidFill>
                  <a:schemeClr val="accent6">
                    <a:lumMod val="75000"/>
                  </a:schemeClr>
                </a:solidFill>
              </a:rPr>
              <a:t>Bonus Tip</a:t>
            </a:r>
            <a:r>
              <a:rPr lang="en-US" sz="1600" dirty="0"/>
              <a:t>: Toy with them by giving it a fun name like:</a:t>
            </a:r>
          </a:p>
          <a:p>
            <a:pPr lvl="3"/>
            <a:r>
              <a:rPr lang="en-US" sz="1600" dirty="0">
                <a:hlinkClick r:id="rId3"/>
              </a:rPr>
              <a:t>SendSpamHere@gmail.com</a:t>
            </a:r>
            <a:endParaRPr lang="en-US" sz="1600" dirty="0"/>
          </a:p>
          <a:p>
            <a:pPr lvl="3"/>
            <a:r>
              <a:rPr lang="en-US" sz="1600" dirty="0">
                <a:hlinkClick r:id="rId4"/>
              </a:rPr>
              <a:t>I-dont-want-your-emails@yahoo.com</a:t>
            </a:r>
            <a:endParaRPr lang="en-US" sz="1600" dirty="0"/>
          </a:p>
          <a:p>
            <a:pPr lvl="3"/>
            <a:r>
              <a:rPr lang="en-US" sz="1600" dirty="0">
                <a:hlinkClick r:id="rId5"/>
              </a:rPr>
              <a:t>Stop-wasting-my-time@outlook.com</a:t>
            </a:r>
            <a:endParaRPr lang="en-US" sz="1600" dirty="0"/>
          </a:p>
          <a:p>
            <a:pPr lvl="3"/>
            <a:r>
              <a:rPr lang="en-US" sz="1600" dirty="0">
                <a:hlinkClick r:id="rId6"/>
              </a:rPr>
              <a:t>This-is-my-junk-box@gmail.com</a:t>
            </a:r>
            <a:endParaRPr lang="en-US" sz="1600" dirty="0"/>
          </a:p>
          <a:p>
            <a:pPr lvl="3"/>
            <a:r>
              <a:rPr lang="en-US" sz="1600" dirty="0"/>
              <a:t>Im-not-reading-these@aol.com</a:t>
            </a:r>
          </a:p>
        </p:txBody>
      </p:sp>
      <p:sp>
        <p:nvSpPr>
          <p:cNvPr id="6" name="Text Placeholder 4">
            <a:extLst>
              <a:ext uri="{FF2B5EF4-FFF2-40B4-BE49-F238E27FC236}">
                <a16:creationId xmlns:a16="http://schemas.microsoft.com/office/drawing/2014/main" id="{A3B52E98-0F9B-4CDC-B636-0370735D9EF7}"/>
              </a:ext>
            </a:extLst>
          </p:cNvPr>
          <p:cNvSpPr txBox="1">
            <a:spLocks/>
          </p:cNvSpPr>
          <p:nvPr/>
        </p:nvSpPr>
        <p:spPr>
          <a:xfrm>
            <a:off x="6113793" y="426840"/>
            <a:ext cx="2722562" cy="269875"/>
          </a:xfrm>
          <a:prstGeom prst="rect">
            <a:avLst/>
          </a:prstGeom>
        </p:spPr>
        <p:txBody>
          <a:bodyPr vert="horz" lIns="91440" tIns="45720" rIns="91440" bIns="45720" rtlCol="0">
            <a:normAutofit/>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tx1">
                    <a:lumMod val="65000"/>
                    <a:lumOff val="35000"/>
                  </a:schemeClr>
                </a:solidFill>
                <a:latin typeface="Arial"/>
                <a:ea typeface="+mn-ea"/>
                <a:cs typeface="Arial"/>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Personal Data Protections</a:t>
            </a:r>
          </a:p>
          <a:p>
            <a:endParaRPr lang="en-US"/>
          </a:p>
        </p:txBody>
      </p:sp>
      <p:pic>
        <p:nvPicPr>
          <p:cNvPr id="7" name="Picture 6" descr="Logo&#10;&#10;Description automatically generated">
            <a:extLst>
              <a:ext uri="{FF2B5EF4-FFF2-40B4-BE49-F238E27FC236}">
                <a16:creationId xmlns:a16="http://schemas.microsoft.com/office/drawing/2014/main" id="{E1E919DE-EA56-40C4-AF31-460A0023A9E8}"/>
              </a:ext>
            </a:extLst>
          </p:cNvPr>
          <p:cNvPicPr>
            <a:picLocks noChangeAspect="1"/>
          </p:cNvPicPr>
          <p:nvPr/>
        </p:nvPicPr>
        <p:blipFill>
          <a:blip r:embed="rId7"/>
          <a:stretch>
            <a:fillRect/>
          </a:stretch>
        </p:blipFill>
        <p:spPr>
          <a:xfrm>
            <a:off x="-1189051" y="-1614919"/>
            <a:ext cx="5504235" cy="3892456"/>
          </a:xfrm>
          <a:prstGeom prst="rect">
            <a:avLst/>
          </a:prstGeom>
        </p:spPr>
      </p:pic>
      <p:pic>
        <p:nvPicPr>
          <p:cNvPr id="8" name="Picture 7" descr="Logo&#10;&#10;Description automatically generated">
            <a:extLst>
              <a:ext uri="{FF2B5EF4-FFF2-40B4-BE49-F238E27FC236}">
                <a16:creationId xmlns:a16="http://schemas.microsoft.com/office/drawing/2014/main" id="{3EF0A4C0-0928-4947-8790-AD9F334FD645}"/>
              </a:ext>
            </a:extLst>
          </p:cNvPr>
          <p:cNvPicPr>
            <a:picLocks noChangeAspect="1"/>
          </p:cNvPicPr>
          <p:nvPr/>
        </p:nvPicPr>
        <p:blipFill>
          <a:blip r:embed="rId8"/>
          <a:stretch>
            <a:fillRect/>
          </a:stretch>
        </p:blipFill>
        <p:spPr>
          <a:xfrm>
            <a:off x="-870840" y="5403554"/>
            <a:ext cx="2760785" cy="1952357"/>
          </a:xfrm>
          <a:prstGeom prst="rect">
            <a:avLst/>
          </a:prstGeom>
        </p:spPr>
      </p:pic>
      <p:cxnSp>
        <p:nvCxnSpPr>
          <p:cNvPr id="9" name="Straight Connector 8">
            <a:extLst>
              <a:ext uri="{FF2B5EF4-FFF2-40B4-BE49-F238E27FC236}">
                <a16:creationId xmlns:a16="http://schemas.microsoft.com/office/drawing/2014/main" id="{B5FA7E91-DA75-4399-8CA6-4892638DFE22}"/>
              </a:ext>
            </a:extLst>
          </p:cNvPr>
          <p:cNvCxnSpPr>
            <a:cxnSpLocks/>
          </p:cNvCxnSpPr>
          <p:nvPr/>
        </p:nvCxnSpPr>
        <p:spPr>
          <a:xfrm>
            <a:off x="2603500" y="678733"/>
            <a:ext cx="6540500" cy="0"/>
          </a:xfrm>
          <a:prstGeom prst="line">
            <a:avLst/>
          </a:prstGeom>
          <a:ln w="57150">
            <a:solidFill>
              <a:srgbClr val="EC116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0F1B26F-D929-4504-8176-A734DC1ACE27}"/>
              </a:ext>
            </a:extLst>
          </p:cNvPr>
          <p:cNvCxnSpPr>
            <a:cxnSpLocks/>
          </p:cNvCxnSpPr>
          <p:nvPr/>
        </p:nvCxnSpPr>
        <p:spPr>
          <a:xfrm>
            <a:off x="0" y="678733"/>
            <a:ext cx="2824163" cy="0"/>
          </a:xfrm>
          <a:prstGeom prst="line">
            <a:avLst/>
          </a:prstGeom>
          <a:ln w="57150">
            <a:solidFill>
              <a:srgbClr val="160C4A"/>
            </a:solidFill>
          </a:ln>
        </p:spPr>
        <p:style>
          <a:lnRef idx="1">
            <a:schemeClr val="accent1"/>
          </a:lnRef>
          <a:fillRef idx="0">
            <a:schemeClr val="accent1"/>
          </a:fillRef>
          <a:effectRef idx="0">
            <a:schemeClr val="accent1"/>
          </a:effectRef>
          <a:fontRef idx="minor">
            <a:schemeClr val="tx1"/>
          </a:fontRef>
        </p:style>
      </p:cxnSp>
      <p:sp>
        <p:nvSpPr>
          <p:cNvPr id="11" name="Parallelogram 10">
            <a:extLst>
              <a:ext uri="{FF2B5EF4-FFF2-40B4-BE49-F238E27FC236}">
                <a16:creationId xmlns:a16="http://schemas.microsoft.com/office/drawing/2014/main" id="{BE88CB0A-A511-4DE5-A8D6-B1E7E58DC0F2}"/>
              </a:ext>
            </a:extLst>
          </p:cNvPr>
          <p:cNvSpPr/>
          <p:nvPr/>
        </p:nvSpPr>
        <p:spPr>
          <a:xfrm rot="1324796">
            <a:off x="2746631" y="551393"/>
            <a:ext cx="243253" cy="210675"/>
          </a:xfrm>
          <a:prstGeom prst="parallelogram">
            <a:avLst>
              <a:gd name="adj" fmla="val 6303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3974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E06A40-13BE-46ED-8360-2177A1ED633F}"/>
              </a:ext>
            </a:extLst>
          </p:cNvPr>
          <p:cNvSpPr>
            <a:spLocks noGrp="1"/>
          </p:cNvSpPr>
          <p:nvPr>
            <p:ph type="sldNum" sz="quarter" idx="12"/>
          </p:nvPr>
        </p:nvSpPr>
        <p:spPr/>
        <p:txBody>
          <a:bodyPr/>
          <a:lstStyle/>
          <a:p>
            <a:fld id="{9A2A000D-0D79-E646-8BC0-B88888803783}" type="slidenum">
              <a:rPr lang="en-US" smtClean="0"/>
              <a:pPr/>
              <a:t>12</a:t>
            </a:fld>
            <a:endParaRPr lang="en-US"/>
          </a:p>
        </p:txBody>
      </p:sp>
      <p:sp>
        <p:nvSpPr>
          <p:cNvPr id="3" name="Text Placeholder 2">
            <a:extLst>
              <a:ext uri="{FF2B5EF4-FFF2-40B4-BE49-F238E27FC236}">
                <a16:creationId xmlns:a16="http://schemas.microsoft.com/office/drawing/2014/main" id="{8D71DA43-030D-48A1-BF31-BC26DAB01709}"/>
              </a:ext>
            </a:extLst>
          </p:cNvPr>
          <p:cNvSpPr>
            <a:spLocks noGrp="1"/>
          </p:cNvSpPr>
          <p:nvPr>
            <p:ph type="body" sz="quarter" idx="19"/>
          </p:nvPr>
        </p:nvSpPr>
        <p:spPr>
          <a:xfrm>
            <a:off x="818874" y="910099"/>
            <a:ext cx="7493555" cy="577275"/>
          </a:xfrm>
        </p:spPr>
        <p:txBody>
          <a:bodyPr/>
          <a:lstStyle/>
          <a:p>
            <a:r>
              <a:rPr lang="en-US"/>
              <a:t>Personal Messaging Security</a:t>
            </a:r>
          </a:p>
        </p:txBody>
      </p:sp>
      <p:sp>
        <p:nvSpPr>
          <p:cNvPr id="4" name="Text Placeholder 3">
            <a:extLst>
              <a:ext uri="{FF2B5EF4-FFF2-40B4-BE49-F238E27FC236}">
                <a16:creationId xmlns:a16="http://schemas.microsoft.com/office/drawing/2014/main" id="{EE01160F-9F01-4D81-B602-22AA529774BE}"/>
              </a:ext>
            </a:extLst>
          </p:cNvPr>
          <p:cNvSpPr>
            <a:spLocks noGrp="1"/>
          </p:cNvSpPr>
          <p:nvPr>
            <p:ph type="body" sz="quarter" idx="20"/>
          </p:nvPr>
        </p:nvSpPr>
        <p:spPr>
          <a:xfrm>
            <a:off x="241300" y="1390396"/>
            <a:ext cx="8648700" cy="4985004"/>
          </a:xfrm>
        </p:spPr>
        <p:txBody>
          <a:bodyPr/>
          <a:lstStyle/>
          <a:p>
            <a:endParaRPr lang="en-US" sz="1600"/>
          </a:p>
          <a:p>
            <a:r>
              <a:rPr lang="en-US" sz="1600"/>
              <a:t>SMS (Short Messaging Service) – Standard Text Message Format</a:t>
            </a:r>
          </a:p>
          <a:p>
            <a:pPr lvl="1"/>
            <a:r>
              <a:rPr lang="en-US" sz="1400"/>
              <a:t>Unencrypted</a:t>
            </a:r>
          </a:p>
          <a:p>
            <a:pPr lvl="1"/>
            <a:r>
              <a:rPr lang="en-US" sz="1400"/>
              <a:t>Easy to intercept</a:t>
            </a:r>
          </a:p>
          <a:p>
            <a:pPr lvl="1"/>
            <a:r>
              <a:rPr lang="en-US" sz="1400"/>
              <a:t>Collected by cellular carriers and can be provided as part of data discovery with a warrant.</a:t>
            </a:r>
          </a:p>
          <a:p>
            <a:pPr lvl="1"/>
            <a:r>
              <a:rPr lang="en-US" sz="1400"/>
              <a:t>Scooped up and analyzed by the NSA. </a:t>
            </a:r>
          </a:p>
          <a:p>
            <a:pPr marL="457200" lvl="1" indent="0">
              <a:buNone/>
            </a:pPr>
            <a:endParaRPr lang="en-US" sz="1400"/>
          </a:p>
          <a:p>
            <a:r>
              <a:rPr lang="en-US" sz="1600"/>
              <a:t>MMS (Multimedia Messaging Service) – Standard Video // Photo Message.</a:t>
            </a:r>
          </a:p>
          <a:p>
            <a:pPr lvl="1"/>
            <a:r>
              <a:rPr lang="en-US" sz="1400"/>
              <a:t>Unencrypted</a:t>
            </a:r>
          </a:p>
          <a:p>
            <a:pPr lvl="1"/>
            <a:r>
              <a:rPr lang="en-US" sz="1400"/>
              <a:t>Easy to intercept</a:t>
            </a:r>
          </a:p>
          <a:p>
            <a:pPr lvl="1"/>
            <a:r>
              <a:rPr lang="en-US" sz="1400"/>
              <a:t>Collected by cellular carriers and can be provided as part of data discovery with a warrant.</a:t>
            </a:r>
          </a:p>
          <a:p>
            <a:pPr lvl="1"/>
            <a:r>
              <a:rPr lang="en-US" sz="1400"/>
              <a:t>Scooped up and analyzed by the NSA. </a:t>
            </a:r>
          </a:p>
          <a:p>
            <a:endParaRPr lang="en-US" sz="1600"/>
          </a:p>
          <a:p>
            <a:endParaRPr lang="en-US" sz="1600"/>
          </a:p>
          <a:p>
            <a:endParaRPr lang="en-US" sz="1600"/>
          </a:p>
        </p:txBody>
      </p:sp>
      <p:sp>
        <p:nvSpPr>
          <p:cNvPr id="6" name="Text Placeholder 4">
            <a:extLst>
              <a:ext uri="{FF2B5EF4-FFF2-40B4-BE49-F238E27FC236}">
                <a16:creationId xmlns:a16="http://schemas.microsoft.com/office/drawing/2014/main" id="{DA7FE214-D380-40FB-B28E-0AA23777BE57}"/>
              </a:ext>
            </a:extLst>
          </p:cNvPr>
          <p:cNvSpPr txBox="1">
            <a:spLocks/>
          </p:cNvSpPr>
          <p:nvPr/>
        </p:nvSpPr>
        <p:spPr>
          <a:xfrm>
            <a:off x="6113793" y="426840"/>
            <a:ext cx="2722562" cy="269875"/>
          </a:xfrm>
          <a:prstGeom prst="rect">
            <a:avLst/>
          </a:prstGeom>
        </p:spPr>
        <p:txBody>
          <a:bodyPr vert="horz" lIns="91440" tIns="45720" rIns="91440" bIns="45720" rtlCol="0">
            <a:normAutofit/>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tx1">
                    <a:lumMod val="65000"/>
                    <a:lumOff val="35000"/>
                  </a:schemeClr>
                </a:solidFill>
                <a:latin typeface="Arial"/>
                <a:ea typeface="+mn-ea"/>
                <a:cs typeface="Arial"/>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Personal Data Protections</a:t>
            </a:r>
          </a:p>
          <a:p>
            <a:endParaRPr lang="en-US"/>
          </a:p>
        </p:txBody>
      </p:sp>
      <p:pic>
        <p:nvPicPr>
          <p:cNvPr id="7" name="Picture 6" descr="Logo&#10;&#10;Description automatically generated">
            <a:extLst>
              <a:ext uri="{FF2B5EF4-FFF2-40B4-BE49-F238E27FC236}">
                <a16:creationId xmlns:a16="http://schemas.microsoft.com/office/drawing/2014/main" id="{10087DB6-F888-4942-A480-2046AB91DCB3}"/>
              </a:ext>
            </a:extLst>
          </p:cNvPr>
          <p:cNvPicPr>
            <a:picLocks noChangeAspect="1"/>
          </p:cNvPicPr>
          <p:nvPr/>
        </p:nvPicPr>
        <p:blipFill>
          <a:blip r:embed="rId3"/>
          <a:stretch>
            <a:fillRect/>
          </a:stretch>
        </p:blipFill>
        <p:spPr>
          <a:xfrm>
            <a:off x="-1189051" y="-1614919"/>
            <a:ext cx="5504235" cy="3892456"/>
          </a:xfrm>
          <a:prstGeom prst="rect">
            <a:avLst/>
          </a:prstGeom>
        </p:spPr>
      </p:pic>
      <p:pic>
        <p:nvPicPr>
          <p:cNvPr id="8" name="Picture 7" descr="Logo&#10;&#10;Description automatically generated">
            <a:extLst>
              <a:ext uri="{FF2B5EF4-FFF2-40B4-BE49-F238E27FC236}">
                <a16:creationId xmlns:a16="http://schemas.microsoft.com/office/drawing/2014/main" id="{0780B367-273D-475B-8DCE-E67F5112F7A3}"/>
              </a:ext>
            </a:extLst>
          </p:cNvPr>
          <p:cNvPicPr>
            <a:picLocks noChangeAspect="1"/>
          </p:cNvPicPr>
          <p:nvPr/>
        </p:nvPicPr>
        <p:blipFill>
          <a:blip r:embed="rId4"/>
          <a:stretch>
            <a:fillRect/>
          </a:stretch>
        </p:blipFill>
        <p:spPr>
          <a:xfrm>
            <a:off x="-870840" y="5403554"/>
            <a:ext cx="2760785" cy="1952357"/>
          </a:xfrm>
          <a:prstGeom prst="rect">
            <a:avLst/>
          </a:prstGeom>
        </p:spPr>
      </p:pic>
      <p:cxnSp>
        <p:nvCxnSpPr>
          <p:cNvPr id="9" name="Straight Connector 8">
            <a:extLst>
              <a:ext uri="{FF2B5EF4-FFF2-40B4-BE49-F238E27FC236}">
                <a16:creationId xmlns:a16="http://schemas.microsoft.com/office/drawing/2014/main" id="{2FDBFF61-46BC-4497-B3E6-A9040281790E}"/>
              </a:ext>
            </a:extLst>
          </p:cNvPr>
          <p:cNvCxnSpPr>
            <a:cxnSpLocks/>
          </p:cNvCxnSpPr>
          <p:nvPr/>
        </p:nvCxnSpPr>
        <p:spPr>
          <a:xfrm>
            <a:off x="2603500" y="678733"/>
            <a:ext cx="6540500" cy="0"/>
          </a:xfrm>
          <a:prstGeom prst="line">
            <a:avLst/>
          </a:prstGeom>
          <a:ln w="57150">
            <a:solidFill>
              <a:srgbClr val="EC116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4E3B2AC-2725-4B3C-9E8E-9981BEDFDE2B}"/>
              </a:ext>
            </a:extLst>
          </p:cNvPr>
          <p:cNvCxnSpPr>
            <a:cxnSpLocks/>
          </p:cNvCxnSpPr>
          <p:nvPr/>
        </p:nvCxnSpPr>
        <p:spPr>
          <a:xfrm>
            <a:off x="0" y="678733"/>
            <a:ext cx="2824163" cy="0"/>
          </a:xfrm>
          <a:prstGeom prst="line">
            <a:avLst/>
          </a:prstGeom>
          <a:ln w="57150">
            <a:solidFill>
              <a:srgbClr val="160C4A"/>
            </a:solidFill>
          </a:ln>
        </p:spPr>
        <p:style>
          <a:lnRef idx="1">
            <a:schemeClr val="accent1"/>
          </a:lnRef>
          <a:fillRef idx="0">
            <a:schemeClr val="accent1"/>
          </a:fillRef>
          <a:effectRef idx="0">
            <a:schemeClr val="accent1"/>
          </a:effectRef>
          <a:fontRef idx="minor">
            <a:schemeClr val="tx1"/>
          </a:fontRef>
        </p:style>
      </p:cxnSp>
      <p:sp>
        <p:nvSpPr>
          <p:cNvPr id="11" name="Parallelogram 10">
            <a:extLst>
              <a:ext uri="{FF2B5EF4-FFF2-40B4-BE49-F238E27FC236}">
                <a16:creationId xmlns:a16="http://schemas.microsoft.com/office/drawing/2014/main" id="{CA728F85-1865-4386-8119-0BE0633BB55A}"/>
              </a:ext>
            </a:extLst>
          </p:cNvPr>
          <p:cNvSpPr/>
          <p:nvPr/>
        </p:nvSpPr>
        <p:spPr>
          <a:xfrm rot="1324796">
            <a:off x="2746631" y="551393"/>
            <a:ext cx="243253" cy="210675"/>
          </a:xfrm>
          <a:prstGeom prst="parallelogram">
            <a:avLst>
              <a:gd name="adj" fmla="val 6303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379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9F8338-D80B-490C-B580-343BBFD30616}"/>
              </a:ext>
            </a:extLst>
          </p:cNvPr>
          <p:cNvSpPr>
            <a:spLocks noGrp="1"/>
          </p:cNvSpPr>
          <p:nvPr>
            <p:ph type="sldNum" sz="quarter" idx="12"/>
          </p:nvPr>
        </p:nvSpPr>
        <p:spPr/>
        <p:txBody>
          <a:bodyPr/>
          <a:lstStyle/>
          <a:p>
            <a:fld id="{9A2A000D-0D79-E646-8BC0-B88888803783}" type="slidenum">
              <a:rPr lang="en-US" smtClean="0"/>
              <a:pPr/>
              <a:t>13</a:t>
            </a:fld>
            <a:endParaRPr lang="en-US"/>
          </a:p>
        </p:txBody>
      </p:sp>
      <p:sp>
        <p:nvSpPr>
          <p:cNvPr id="3" name="Text Placeholder 2">
            <a:extLst>
              <a:ext uri="{FF2B5EF4-FFF2-40B4-BE49-F238E27FC236}">
                <a16:creationId xmlns:a16="http://schemas.microsoft.com/office/drawing/2014/main" id="{591D50AF-F22C-4DE1-B3EB-428EC071A2F6}"/>
              </a:ext>
            </a:extLst>
          </p:cNvPr>
          <p:cNvSpPr>
            <a:spLocks noGrp="1"/>
          </p:cNvSpPr>
          <p:nvPr>
            <p:ph type="body" sz="quarter" idx="19"/>
          </p:nvPr>
        </p:nvSpPr>
        <p:spPr>
          <a:xfrm>
            <a:off x="780407" y="794007"/>
            <a:ext cx="7493555" cy="577275"/>
          </a:xfrm>
        </p:spPr>
        <p:txBody>
          <a:bodyPr/>
          <a:lstStyle/>
          <a:p>
            <a:r>
              <a:rPr lang="en-US"/>
              <a:t>Best Messaging Alternative</a:t>
            </a:r>
          </a:p>
        </p:txBody>
      </p:sp>
      <p:sp>
        <p:nvSpPr>
          <p:cNvPr id="4" name="Text Placeholder 3">
            <a:extLst>
              <a:ext uri="{FF2B5EF4-FFF2-40B4-BE49-F238E27FC236}">
                <a16:creationId xmlns:a16="http://schemas.microsoft.com/office/drawing/2014/main" id="{DD3F0F45-E040-45A7-A2E6-2414B40F0878}"/>
              </a:ext>
            </a:extLst>
          </p:cNvPr>
          <p:cNvSpPr>
            <a:spLocks noGrp="1"/>
          </p:cNvSpPr>
          <p:nvPr>
            <p:ph type="body" sz="quarter" idx="20"/>
          </p:nvPr>
        </p:nvSpPr>
        <p:spPr>
          <a:xfrm>
            <a:off x="127002" y="1556134"/>
            <a:ext cx="8889999" cy="4480559"/>
          </a:xfrm>
        </p:spPr>
        <p:txBody>
          <a:bodyPr>
            <a:normAutofit lnSpcReduction="10000"/>
          </a:bodyPr>
          <a:lstStyle/>
          <a:p>
            <a:endParaRPr lang="en-US" sz="1600"/>
          </a:p>
          <a:p>
            <a:endParaRPr lang="en-US" sz="1600"/>
          </a:p>
          <a:p>
            <a:endParaRPr lang="en-US" sz="1600"/>
          </a:p>
          <a:p>
            <a:pPr marL="0" indent="0">
              <a:buNone/>
            </a:pPr>
            <a:r>
              <a:rPr lang="en-US" sz="1600"/>
              <a:t>PROS:</a:t>
            </a:r>
          </a:p>
          <a:p>
            <a:r>
              <a:rPr lang="en-US" sz="1400"/>
              <a:t>Free and Open Source.</a:t>
            </a:r>
          </a:p>
          <a:p>
            <a:r>
              <a:rPr lang="en-US" sz="1400"/>
              <a:t>Encrypted messaging between other Signal users.</a:t>
            </a:r>
          </a:p>
          <a:p>
            <a:r>
              <a:rPr lang="en-US" sz="1400"/>
              <a:t>Encrypted phone calls between other Signal users (Signal Call).</a:t>
            </a:r>
          </a:p>
          <a:p>
            <a:r>
              <a:rPr lang="en-US" sz="1400"/>
              <a:t>Easy to set up.</a:t>
            </a:r>
          </a:p>
          <a:p>
            <a:r>
              <a:rPr lang="en-US" sz="1400"/>
              <a:t>Able to manage SMS and MMS messages as well as Encrypted Signal Messages. </a:t>
            </a:r>
          </a:p>
          <a:p>
            <a:r>
              <a:rPr lang="en-US" sz="1400"/>
              <a:t>Easy for friends to find each other</a:t>
            </a:r>
          </a:p>
          <a:p>
            <a:endParaRPr lang="en-US" sz="1600"/>
          </a:p>
          <a:p>
            <a:pPr marL="0" indent="0">
              <a:buNone/>
            </a:pPr>
            <a:r>
              <a:rPr lang="en-US" sz="1600"/>
              <a:t>CONS: </a:t>
            </a:r>
          </a:p>
          <a:p>
            <a:r>
              <a:rPr lang="en-US" sz="1400"/>
              <a:t>Not as slick of a user interface as some standard messaging apps (but it’s always improving). </a:t>
            </a:r>
          </a:p>
          <a:p>
            <a:r>
              <a:rPr lang="en-US" sz="1400"/>
              <a:t>Loss of functionality from standard messaging applications – iMessage for iPhone users, Google Messaging for Android users.</a:t>
            </a:r>
          </a:p>
          <a:p>
            <a:r>
              <a:rPr lang="en-US" sz="1400"/>
              <a:t>Open default privacy options: easy for people to find you – uses your phone number as your ID.</a:t>
            </a:r>
          </a:p>
          <a:p>
            <a:pPr lvl="1"/>
            <a:endParaRPr lang="en-US" sz="1400"/>
          </a:p>
          <a:p>
            <a:endParaRPr lang="en-US" sz="1600"/>
          </a:p>
          <a:p>
            <a:endParaRPr lang="en-US" sz="1600"/>
          </a:p>
        </p:txBody>
      </p:sp>
      <p:pic>
        <p:nvPicPr>
          <p:cNvPr id="7" name="Picture 6" descr="Logo&#10;&#10;Description automatically generated">
            <a:extLst>
              <a:ext uri="{FF2B5EF4-FFF2-40B4-BE49-F238E27FC236}">
                <a16:creationId xmlns:a16="http://schemas.microsoft.com/office/drawing/2014/main" id="{0A9D19C6-11BE-4967-A325-79FBDBEA1042}"/>
              </a:ext>
            </a:extLst>
          </p:cNvPr>
          <p:cNvPicPr>
            <a:picLocks noChangeAspect="1"/>
          </p:cNvPicPr>
          <p:nvPr/>
        </p:nvPicPr>
        <p:blipFill rotWithShape="1">
          <a:blip r:embed="rId3"/>
          <a:srcRect l="16330" t="30088" r="18861" b="25730"/>
          <a:stretch/>
        </p:blipFill>
        <p:spPr>
          <a:xfrm>
            <a:off x="3147224" y="1371280"/>
            <a:ext cx="2759919" cy="987808"/>
          </a:xfrm>
          <a:prstGeom prst="rect">
            <a:avLst/>
          </a:prstGeom>
        </p:spPr>
      </p:pic>
      <p:sp>
        <p:nvSpPr>
          <p:cNvPr id="8" name="Text Placeholder 4">
            <a:extLst>
              <a:ext uri="{FF2B5EF4-FFF2-40B4-BE49-F238E27FC236}">
                <a16:creationId xmlns:a16="http://schemas.microsoft.com/office/drawing/2014/main" id="{ABCAEB93-936A-453E-8CF9-6F4DB89914D2}"/>
              </a:ext>
            </a:extLst>
          </p:cNvPr>
          <p:cNvSpPr txBox="1">
            <a:spLocks/>
          </p:cNvSpPr>
          <p:nvPr/>
        </p:nvSpPr>
        <p:spPr>
          <a:xfrm>
            <a:off x="6113793" y="426840"/>
            <a:ext cx="2722562" cy="269875"/>
          </a:xfrm>
          <a:prstGeom prst="rect">
            <a:avLst/>
          </a:prstGeom>
        </p:spPr>
        <p:txBody>
          <a:bodyPr vert="horz" lIns="91440" tIns="45720" rIns="91440" bIns="45720" rtlCol="0">
            <a:normAutofit/>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tx1">
                    <a:lumMod val="65000"/>
                    <a:lumOff val="35000"/>
                  </a:schemeClr>
                </a:solidFill>
                <a:latin typeface="Arial"/>
                <a:ea typeface="+mn-ea"/>
                <a:cs typeface="Arial"/>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Personal Data Protections</a:t>
            </a:r>
          </a:p>
          <a:p>
            <a:endParaRPr lang="en-US"/>
          </a:p>
        </p:txBody>
      </p:sp>
      <p:pic>
        <p:nvPicPr>
          <p:cNvPr id="9" name="Picture 8" descr="Logo&#10;&#10;Description automatically generated">
            <a:extLst>
              <a:ext uri="{FF2B5EF4-FFF2-40B4-BE49-F238E27FC236}">
                <a16:creationId xmlns:a16="http://schemas.microsoft.com/office/drawing/2014/main" id="{66296636-AC8D-43D0-AA86-26D79ED24915}"/>
              </a:ext>
            </a:extLst>
          </p:cNvPr>
          <p:cNvPicPr>
            <a:picLocks noChangeAspect="1"/>
          </p:cNvPicPr>
          <p:nvPr/>
        </p:nvPicPr>
        <p:blipFill>
          <a:blip r:embed="rId4"/>
          <a:stretch>
            <a:fillRect/>
          </a:stretch>
        </p:blipFill>
        <p:spPr>
          <a:xfrm>
            <a:off x="-1189051" y="-1614919"/>
            <a:ext cx="5504235" cy="3892456"/>
          </a:xfrm>
          <a:prstGeom prst="rect">
            <a:avLst/>
          </a:prstGeom>
        </p:spPr>
      </p:pic>
      <p:pic>
        <p:nvPicPr>
          <p:cNvPr id="10" name="Picture 9" descr="Logo&#10;&#10;Description automatically generated">
            <a:extLst>
              <a:ext uri="{FF2B5EF4-FFF2-40B4-BE49-F238E27FC236}">
                <a16:creationId xmlns:a16="http://schemas.microsoft.com/office/drawing/2014/main" id="{9DAAE7FB-AA60-4AAF-A511-16A992211DC4}"/>
              </a:ext>
            </a:extLst>
          </p:cNvPr>
          <p:cNvPicPr>
            <a:picLocks noChangeAspect="1"/>
          </p:cNvPicPr>
          <p:nvPr/>
        </p:nvPicPr>
        <p:blipFill>
          <a:blip r:embed="rId5"/>
          <a:stretch>
            <a:fillRect/>
          </a:stretch>
        </p:blipFill>
        <p:spPr>
          <a:xfrm>
            <a:off x="-870840" y="5403554"/>
            <a:ext cx="2760785" cy="1952357"/>
          </a:xfrm>
          <a:prstGeom prst="rect">
            <a:avLst/>
          </a:prstGeom>
        </p:spPr>
      </p:pic>
      <p:cxnSp>
        <p:nvCxnSpPr>
          <p:cNvPr id="11" name="Straight Connector 10">
            <a:extLst>
              <a:ext uri="{FF2B5EF4-FFF2-40B4-BE49-F238E27FC236}">
                <a16:creationId xmlns:a16="http://schemas.microsoft.com/office/drawing/2014/main" id="{BEDE625D-EC20-4D44-B81B-EA0650122F2B}"/>
              </a:ext>
            </a:extLst>
          </p:cNvPr>
          <p:cNvCxnSpPr>
            <a:cxnSpLocks/>
          </p:cNvCxnSpPr>
          <p:nvPr/>
        </p:nvCxnSpPr>
        <p:spPr>
          <a:xfrm>
            <a:off x="2603500" y="678733"/>
            <a:ext cx="6540500" cy="0"/>
          </a:xfrm>
          <a:prstGeom prst="line">
            <a:avLst/>
          </a:prstGeom>
          <a:ln w="57150">
            <a:solidFill>
              <a:srgbClr val="EC116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F74D445-9777-428D-A98E-BCA0B5F47FFA}"/>
              </a:ext>
            </a:extLst>
          </p:cNvPr>
          <p:cNvCxnSpPr>
            <a:cxnSpLocks/>
          </p:cNvCxnSpPr>
          <p:nvPr/>
        </p:nvCxnSpPr>
        <p:spPr>
          <a:xfrm>
            <a:off x="0" y="678733"/>
            <a:ext cx="2824163" cy="0"/>
          </a:xfrm>
          <a:prstGeom prst="line">
            <a:avLst/>
          </a:prstGeom>
          <a:ln w="57150">
            <a:solidFill>
              <a:srgbClr val="160C4A"/>
            </a:solidFill>
          </a:ln>
        </p:spPr>
        <p:style>
          <a:lnRef idx="1">
            <a:schemeClr val="accent1"/>
          </a:lnRef>
          <a:fillRef idx="0">
            <a:schemeClr val="accent1"/>
          </a:fillRef>
          <a:effectRef idx="0">
            <a:schemeClr val="accent1"/>
          </a:effectRef>
          <a:fontRef idx="minor">
            <a:schemeClr val="tx1"/>
          </a:fontRef>
        </p:style>
      </p:cxnSp>
      <p:sp>
        <p:nvSpPr>
          <p:cNvPr id="13" name="Parallelogram 12">
            <a:extLst>
              <a:ext uri="{FF2B5EF4-FFF2-40B4-BE49-F238E27FC236}">
                <a16:creationId xmlns:a16="http://schemas.microsoft.com/office/drawing/2014/main" id="{9EA82C7B-EE56-4EF9-82DB-DADB988C3569}"/>
              </a:ext>
            </a:extLst>
          </p:cNvPr>
          <p:cNvSpPr/>
          <p:nvPr/>
        </p:nvSpPr>
        <p:spPr>
          <a:xfrm rot="1324796">
            <a:off x="2746631" y="551393"/>
            <a:ext cx="243253" cy="210675"/>
          </a:xfrm>
          <a:prstGeom prst="parallelogram">
            <a:avLst>
              <a:gd name="adj" fmla="val 6303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4824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925657-343E-440D-AF2E-E0AEEADC18B4}"/>
              </a:ext>
            </a:extLst>
          </p:cNvPr>
          <p:cNvSpPr>
            <a:spLocks noGrp="1"/>
          </p:cNvSpPr>
          <p:nvPr>
            <p:ph type="sldNum" sz="quarter" idx="12"/>
          </p:nvPr>
        </p:nvSpPr>
        <p:spPr/>
        <p:txBody>
          <a:bodyPr/>
          <a:lstStyle/>
          <a:p>
            <a:fld id="{9A2A000D-0D79-E646-8BC0-B88888803783}" type="slidenum">
              <a:rPr lang="en-US" smtClean="0"/>
              <a:pPr/>
              <a:t>14</a:t>
            </a:fld>
            <a:endParaRPr lang="en-US"/>
          </a:p>
        </p:txBody>
      </p:sp>
      <p:sp>
        <p:nvSpPr>
          <p:cNvPr id="3" name="Text Placeholder 2">
            <a:extLst>
              <a:ext uri="{FF2B5EF4-FFF2-40B4-BE49-F238E27FC236}">
                <a16:creationId xmlns:a16="http://schemas.microsoft.com/office/drawing/2014/main" id="{01CD8B51-F840-413B-98A1-A3F73DCC179B}"/>
              </a:ext>
            </a:extLst>
          </p:cNvPr>
          <p:cNvSpPr>
            <a:spLocks noGrp="1"/>
          </p:cNvSpPr>
          <p:nvPr>
            <p:ph type="body" sz="quarter" idx="19"/>
          </p:nvPr>
        </p:nvSpPr>
        <p:spPr>
          <a:xfrm>
            <a:off x="780408" y="817633"/>
            <a:ext cx="7493555" cy="577275"/>
          </a:xfrm>
        </p:spPr>
        <p:txBody>
          <a:bodyPr/>
          <a:lstStyle/>
          <a:p>
            <a:r>
              <a:rPr lang="en-US"/>
              <a:t>Other Messaging Alternatives</a:t>
            </a:r>
          </a:p>
        </p:txBody>
      </p:sp>
      <p:sp>
        <p:nvSpPr>
          <p:cNvPr id="7" name="Text Placeholder 3">
            <a:extLst>
              <a:ext uri="{FF2B5EF4-FFF2-40B4-BE49-F238E27FC236}">
                <a16:creationId xmlns:a16="http://schemas.microsoft.com/office/drawing/2014/main" id="{A8B1E575-A4AE-4613-8366-E47BD750A4B0}"/>
              </a:ext>
            </a:extLst>
          </p:cNvPr>
          <p:cNvSpPr txBox="1">
            <a:spLocks/>
          </p:cNvSpPr>
          <p:nvPr/>
        </p:nvSpPr>
        <p:spPr>
          <a:xfrm>
            <a:off x="538195" y="2789546"/>
            <a:ext cx="3343210" cy="3429000"/>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a:t>PROS:</a:t>
            </a:r>
          </a:p>
          <a:p>
            <a:r>
              <a:rPr lang="en-US" sz="1400"/>
              <a:t>Lots of privacy options.</a:t>
            </a:r>
          </a:p>
          <a:p>
            <a:r>
              <a:rPr lang="en-US" sz="1400"/>
              <a:t>Uses a unique identifier rather than your phone number.</a:t>
            </a:r>
          </a:p>
          <a:p>
            <a:r>
              <a:rPr lang="en-US" sz="1400"/>
              <a:t>Very secure encryption.</a:t>
            </a:r>
          </a:p>
          <a:p>
            <a:pPr marL="0" indent="0">
              <a:buNone/>
            </a:pPr>
            <a:endParaRPr lang="en-US" sz="1600"/>
          </a:p>
          <a:p>
            <a:pPr marL="0" indent="0">
              <a:buNone/>
            </a:pPr>
            <a:r>
              <a:rPr lang="en-US" sz="1600"/>
              <a:t>CONS:</a:t>
            </a:r>
          </a:p>
          <a:p>
            <a:r>
              <a:rPr lang="en-US" sz="1400"/>
              <a:t>More difficult to set up than Signal. </a:t>
            </a:r>
          </a:p>
          <a:p>
            <a:r>
              <a:rPr lang="en-US" sz="1400"/>
              <a:t>$$$$ ($2.99 One-Time-Purchase).</a:t>
            </a:r>
          </a:p>
        </p:txBody>
      </p:sp>
      <p:pic>
        <p:nvPicPr>
          <p:cNvPr id="9" name="Picture 8" descr="Shape&#10;&#10;Description automatically generated with low confidence">
            <a:extLst>
              <a:ext uri="{FF2B5EF4-FFF2-40B4-BE49-F238E27FC236}">
                <a16:creationId xmlns:a16="http://schemas.microsoft.com/office/drawing/2014/main" id="{47A50E88-7C77-47A8-89E5-82661F996954}"/>
              </a:ext>
            </a:extLst>
          </p:cNvPr>
          <p:cNvPicPr>
            <a:picLocks noChangeAspect="1"/>
          </p:cNvPicPr>
          <p:nvPr/>
        </p:nvPicPr>
        <p:blipFill>
          <a:blip r:embed="rId3"/>
          <a:stretch>
            <a:fillRect/>
          </a:stretch>
        </p:blipFill>
        <p:spPr>
          <a:xfrm>
            <a:off x="1446852" y="1234028"/>
            <a:ext cx="1525896" cy="1525896"/>
          </a:xfrm>
          <a:prstGeom prst="rect">
            <a:avLst/>
          </a:prstGeom>
        </p:spPr>
      </p:pic>
      <p:sp>
        <p:nvSpPr>
          <p:cNvPr id="12" name="Text Placeholder 3">
            <a:extLst>
              <a:ext uri="{FF2B5EF4-FFF2-40B4-BE49-F238E27FC236}">
                <a16:creationId xmlns:a16="http://schemas.microsoft.com/office/drawing/2014/main" id="{0157A4F0-3BEF-4C7F-9B28-B29CA9D43018}"/>
              </a:ext>
            </a:extLst>
          </p:cNvPr>
          <p:cNvSpPr txBox="1">
            <a:spLocks/>
          </p:cNvSpPr>
          <p:nvPr/>
        </p:nvSpPr>
        <p:spPr>
          <a:xfrm>
            <a:off x="4841939" y="2753342"/>
            <a:ext cx="3343210" cy="3429000"/>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a:t>PROS:</a:t>
            </a:r>
          </a:p>
          <a:p>
            <a:r>
              <a:rPr lang="en-US" sz="1400"/>
              <a:t>Free</a:t>
            </a:r>
          </a:p>
          <a:p>
            <a:r>
              <a:rPr lang="en-US" sz="1400"/>
              <a:t>Fast speeds with video calls.</a:t>
            </a:r>
          </a:p>
          <a:p>
            <a:r>
              <a:rPr lang="en-US" sz="1400"/>
              <a:t>Secure encryption.</a:t>
            </a:r>
          </a:p>
          <a:p>
            <a:r>
              <a:rPr lang="en-US" sz="1400"/>
              <a:t>Easy to find friends</a:t>
            </a:r>
          </a:p>
          <a:p>
            <a:r>
              <a:rPr lang="en-US" sz="1400"/>
              <a:t>Easy to hide yourself</a:t>
            </a:r>
          </a:p>
          <a:p>
            <a:r>
              <a:rPr lang="en-US" sz="1400"/>
              <a:t>Secret Chats.</a:t>
            </a:r>
          </a:p>
          <a:p>
            <a:pPr marL="0" indent="0">
              <a:buNone/>
            </a:pPr>
            <a:r>
              <a:rPr lang="en-US" sz="1600"/>
              <a:t>	</a:t>
            </a:r>
          </a:p>
          <a:p>
            <a:pPr marL="0" indent="0">
              <a:buNone/>
            </a:pPr>
            <a:r>
              <a:rPr lang="en-US" sz="1600"/>
              <a:t>CONS:</a:t>
            </a:r>
          </a:p>
          <a:p>
            <a:r>
              <a:rPr lang="en-US" sz="1400"/>
              <a:t>Unknown Monetization Scheme. </a:t>
            </a:r>
          </a:p>
          <a:p>
            <a:pPr lvl="1"/>
            <a:r>
              <a:rPr lang="en-US" sz="1200"/>
              <a:t>Likely ties to Social Media Revenue Streams</a:t>
            </a:r>
          </a:p>
          <a:p>
            <a:endParaRPr lang="en-US" sz="1400"/>
          </a:p>
        </p:txBody>
      </p:sp>
      <p:pic>
        <p:nvPicPr>
          <p:cNvPr id="16" name="Picture 15" descr="Logo, icon&#10;&#10;Description automatically generated">
            <a:extLst>
              <a:ext uri="{FF2B5EF4-FFF2-40B4-BE49-F238E27FC236}">
                <a16:creationId xmlns:a16="http://schemas.microsoft.com/office/drawing/2014/main" id="{781BFEF5-6803-418F-BF8D-D221C8D5D661}"/>
              </a:ext>
            </a:extLst>
          </p:cNvPr>
          <p:cNvPicPr>
            <a:picLocks noChangeAspect="1"/>
          </p:cNvPicPr>
          <p:nvPr/>
        </p:nvPicPr>
        <p:blipFill rotWithShape="1">
          <a:blip r:embed="rId4"/>
          <a:srcRect l="20661" r="20906"/>
          <a:stretch/>
        </p:blipFill>
        <p:spPr>
          <a:xfrm>
            <a:off x="5951637" y="1270240"/>
            <a:ext cx="1123817" cy="1202046"/>
          </a:xfrm>
          <a:prstGeom prst="rect">
            <a:avLst/>
          </a:prstGeom>
        </p:spPr>
      </p:pic>
      <p:sp>
        <p:nvSpPr>
          <p:cNvPr id="17" name="TextBox 16">
            <a:extLst>
              <a:ext uri="{FF2B5EF4-FFF2-40B4-BE49-F238E27FC236}">
                <a16:creationId xmlns:a16="http://schemas.microsoft.com/office/drawing/2014/main" id="{89F13CC5-394F-4803-AE41-90A08A42041F}"/>
              </a:ext>
            </a:extLst>
          </p:cNvPr>
          <p:cNvSpPr txBox="1"/>
          <p:nvPr/>
        </p:nvSpPr>
        <p:spPr>
          <a:xfrm>
            <a:off x="5899196" y="2317242"/>
            <a:ext cx="1228694" cy="369332"/>
          </a:xfrm>
          <a:prstGeom prst="rect">
            <a:avLst/>
          </a:prstGeom>
          <a:noFill/>
        </p:spPr>
        <p:txBody>
          <a:bodyPr wrap="square" rtlCol="0">
            <a:spAutoFit/>
          </a:bodyPr>
          <a:lstStyle/>
          <a:p>
            <a:r>
              <a:rPr lang="en-US" b="1">
                <a:solidFill>
                  <a:srgbClr val="039BE5"/>
                </a:solidFill>
              </a:rPr>
              <a:t>Telegram</a:t>
            </a:r>
          </a:p>
        </p:txBody>
      </p:sp>
      <p:sp>
        <p:nvSpPr>
          <p:cNvPr id="10" name="Text Placeholder 4">
            <a:extLst>
              <a:ext uri="{FF2B5EF4-FFF2-40B4-BE49-F238E27FC236}">
                <a16:creationId xmlns:a16="http://schemas.microsoft.com/office/drawing/2014/main" id="{CED4E68A-2DEB-43EC-95E1-76C3A8507C5D}"/>
              </a:ext>
            </a:extLst>
          </p:cNvPr>
          <p:cNvSpPr txBox="1">
            <a:spLocks/>
          </p:cNvSpPr>
          <p:nvPr/>
        </p:nvSpPr>
        <p:spPr>
          <a:xfrm>
            <a:off x="6113793" y="426840"/>
            <a:ext cx="2722562" cy="269875"/>
          </a:xfrm>
          <a:prstGeom prst="rect">
            <a:avLst/>
          </a:prstGeom>
        </p:spPr>
        <p:txBody>
          <a:bodyPr vert="horz" lIns="91440" tIns="45720" rIns="91440" bIns="45720" rtlCol="0">
            <a:normAutofit/>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tx1">
                    <a:lumMod val="65000"/>
                    <a:lumOff val="35000"/>
                  </a:schemeClr>
                </a:solidFill>
                <a:latin typeface="Arial"/>
                <a:ea typeface="+mn-ea"/>
                <a:cs typeface="Arial"/>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Personal Data Protections</a:t>
            </a:r>
          </a:p>
          <a:p>
            <a:endParaRPr lang="en-US"/>
          </a:p>
        </p:txBody>
      </p:sp>
      <p:pic>
        <p:nvPicPr>
          <p:cNvPr id="11" name="Picture 10" descr="Logo&#10;&#10;Description automatically generated">
            <a:extLst>
              <a:ext uri="{FF2B5EF4-FFF2-40B4-BE49-F238E27FC236}">
                <a16:creationId xmlns:a16="http://schemas.microsoft.com/office/drawing/2014/main" id="{E07DA512-BAB2-45B5-A083-DE8B565F1C97}"/>
              </a:ext>
            </a:extLst>
          </p:cNvPr>
          <p:cNvPicPr>
            <a:picLocks noChangeAspect="1"/>
          </p:cNvPicPr>
          <p:nvPr/>
        </p:nvPicPr>
        <p:blipFill>
          <a:blip r:embed="rId5"/>
          <a:stretch>
            <a:fillRect/>
          </a:stretch>
        </p:blipFill>
        <p:spPr>
          <a:xfrm>
            <a:off x="-1189051" y="-1614919"/>
            <a:ext cx="5504235" cy="3892456"/>
          </a:xfrm>
          <a:prstGeom prst="rect">
            <a:avLst/>
          </a:prstGeom>
        </p:spPr>
      </p:pic>
      <p:pic>
        <p:nvPicPr>
          <p:cNvPr id="13" name="Picture 12" descr="Logo&#10;&#10;Description automatically generated">
            <a:extLst>
              <a:ext uri="{FF2B5EF4-FFF2-40B4-BE49-F238E27FC236}">
                <a16:creationId xmlns:a16="http://schemas.microsoft.com/office/drawing/2014/main" id="{3517D22C-D2B2-44C8-BBF1-6B2BB1681B92}"/>
              </a:ext>
            </a:extLst>
          </p:cNvPr>
          <p:cNvPicPr>
            <a:picLocks noChangeAspect="1"/>
          </p:cNvPicPr>
          <p:nvPr/>
        </p:nvPicPr>
        <p:blipFill>
          <a:blip r:embed="rId6"/>
          <a:stretch>
            <a:fillRect/>
          </a:stretch>
        </p:blipFill>
        <p:spPr>
          <a:xfrm>
            <a:off x="-870840" y="5403554"/>
            <a:ext cx="2760785" cy="1952357"/>
          </a:xfrm>
          <a:prstGeom prst="rect">
            <a:avLst/>
          </a:prstGeom>
        </p:spPr>
      </p:pic>
      <p:cxnSp>
        <p:nvCxnSpPr>
          <p:cNvPr id="14" name="Straight Connector 13">
            <a:extLst>
              <a:ext uri="{FF2B5EF4-FFF2-40B4-BE49-F238E27FC236}">
                <a16:creationId xmlns:a16="http://schemas.microsoft.com/office/drawing/2014/main" id="{5B84A887-58D0-49EA-BBED-F15ACB9ED8D9}"/>
              </a:ext>
            </a:extLst>
          </p:cNvPr>
          <p:cNvCxnSpPr>
            <a:cxnSpLocks/>
          </p:cNvCxnSpPr>
          <p:nvPr/>
        </p:nvCxnSpPr>
        <p:spPr>
          <a:xfrm>
            <a:off x="2603500" y="678733"/>
            <a:ext cx="6540500" cy="0"/>
          </a:xfrm>
          <a:prstGeom prst="line">
            <a:avLst/>
          </a:prstGeom>
          <a:ln w="57150">
            <a:solidFill>
              <a:srgbClr val="EC116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723002A-4F41-42E6-B860-D7BD5F62C3E7}"/>
              </a:ext>
            </a:extLst>
          </p:cNvPr>
          <p:cNvCxnSpPr>
            <a:cxnSpLocks/>
          </p:cNvCxnSpPr>
          <p:nvPr/>
        </p:nvCxnSpPr>
        <p:spPr>
          <a:xfrm>
            <a:off x="0" y="678733"/>
            <a:ext cx="2824163" cy="0"/>
          </a:xfrm>
          <a:prstGeom prst="line">
            <a:avLst/>
          </a:prstGeom>
          <a:ln w="57150">
            <a:solidFill>
              <a:srgbClr val="160C4A"/>
            </a:solidFill>
          </a:ln>
        </p:spPr>
        <p:style>
          <a:lnRef idx="1">
            <a:schemeClr val="accent1"/>
          </a:lnRef>
          <a:fillRef idx="0">
            <a:schemeClr val="accent1"/>
          </a:fillRef>
          <a:effectRef idx="0">
            <a:schemeClr val="accent1"/>
          </a:effectRef>
          <a:fontRef idx="minor">
            <a:schemeClr val="tx1"/>
          </a:fontRef>
        </p:style>
      </p:cxnSp>
      <p:sp>
        <p:nvSpPr>
          <p:cNvPr id="18" name="Parallelogram 17">
            <a:extLst>
              <a:ext uri="{FF2B5EF4-FFF2-40B4-BE49-F238E27FC236}">
                <a16:creationId xmlns:a16="http://schemas.microsoft.com/office/drawing/2014/main" id="{337FF302-BB1A-4F7E-86A8-08979CD40C1C}"/>
              </a:ext>
            </a:extLst>
          </p:cNvPr>
          <p:cNvSpPr/>
          <p:nvPr/>
        </p:nvSpPr>
        <p:spPr>
          <a:xfrm rot="1324796">
            <a:off x="2746631" y="551393"/>
            <a:ext cx="243253" cy="210675"/>
          </a:xfrm>
          <a:prstGeom prst="parallelogram">
            <a:avLst>
              <a:gd name="adj" fmla="val 6303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0383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3F788F-5F63-4D0B-AFBD-7E2B3E248317}"/>
              </a:ext>
            </a:extLst>
          </p:cNvPr>
          <p:cNvSpPr>
            <a:spLocks noGrp="1"/>
          </p:cNvSpPr>
          <p:nvPr>
            <p:ph type="sldNum" sz="quarter" idx="12"/>
          </p:nvPr>
        </p:nvSpPr>
        <p:spPr/>
        <p:txBody>
          <a:bodyPr/>
          <a:lstStyle/>
          <a:p>
            <a:fld id="{9A2A000D-0D79-E646-8BC0-B88888803783}" type="slidenum">
              <a:rPr lang="en-US" smtClean="0"/>
              <a:pPr/>
              <a:t>15</a:t>
            </a:fld>
            <a:endParaRPr lang="en-US"/>
          </a:p>
        </p:txBody>
      </p:sp>
      <p:sp>
        <p:nvSpPr>
          <p:cNvPr id="3" name="Text Placeholder 2">
            <a:extLst>
              <a:ext uri="{FF2B5EF4-FFF2-40B4-BE49-F238E27FC236}">
                <a16:creationId xmlns:a16="http://schemas.microsoft.com/office/drawing/2014/main" id="{656DC095-48E6-4593-83D2-48CEF3BC597A}"/>
              </a:ext>
            </a:extLst>
          </p:cNvPr>
          <p:cNvSpPr>
            <a:spLocks noGrp="1"/>
          </p:cNvSpPr>
          <p:nvPr>
            <p:ph type="body" sz="quarter" idx="19"/>
          </p:nvPr>
        </p:nvSpPr>
        <p:spPr/>
        <p:txBody>
          <a:bodyPr/>
          <a:lstStyle/>
          <a:p>
            <a:r>
              <a:rPr lang="en-US"/>
              <a:t>Internet Browsing</a:t>
            </a:r>
          </a:p>
        </p:txBody>
      </p:sp>
      <p:sp>
        <p:nvSpPr>
          <p:cNvPr id="4" name="Text Placeholder 3">
            <a:extLst>
              <a:ext uri="{FF2B5EF4-FFF2-40B4-BE49-F238E27FC236}">
                <a16:creationId xmlns:a16="http://schemas.microsoft.com/office/drawing/2014/main" id="{9E1BE4F0-E8BC-4D90-8AC4-73577849EC1B}"/>
              </a:ext>
            </a:extLst>
          </p:cNvPr>
          <p:cNvSpPr>
            <a:spLocks noGrp="1"/>
          </p:cNvSpPr>
          <p:nvPr>
            <p:ph type="body" sz="quarter" idx="20"/>
          </p:nvPr>
        </p:nvSpPr>
        <p:spPr>
          <a:xfrm>
            <a:off x="361952" y="1682496"/>
            <a:ext cx="8528049" cy="4705604"/>
          </a:xfrm>
        </p:spPr>
        <p:txBody>
          <a:bodyPr/>
          <a:lstStyle/>
          <a:p>
            <a:r>
              <a:rPr lang="en-US" sz="1600" b="1" dirty="0">
                <a:cs typeface="Arial"/>
              </a:rPr>
              <a:t>Internet Service Providers (ISP’s):</a:t>
            </a:r>
          </a:p>
          <a:p>
            <a:pPr lvl="1"/>
            <a:r>
              <a:rPr lang="en-US" sz="1600" dirty="0">
                <a:cs typeface="Arial"/>
              </a:rPr>
              <a:t>Gather Browsing Data and sell it to advertisers. </a:t>
            </a:r>
          </a:p>
          <a:p>
            <a:pPr lvl="1"/>
            <a:r>
              <a:rPr lang="en-US" sz="1600" dirty="0">
                <a:cs typeface="Arial"/>
              </a:rPr>
              <a:t>Trace your IP address for suspicious activities online. </a:t>
            </a:r>
          </a:p>
          <a:p>
            <a:pPr lvl="1"/>
            <a:r>
              <a:rPr lang="en-US" sz="1600" dirty="0">
                <a:cs typeface="Arial"/>
              </a:rPr>
              <a:t>Keep a record of sites you visit that can be provided to law enforcement or other agencies.</a:t>
            </a:r>
          </a:p>
          <a:p>
            <a:r>
              <a:rPr lang="en-US" sz="1600" b="1" dirty="0">
                <a:cs typeface="Arial"/>
              </a:rPr>
              <a:t>Website Providers:</a:t>
            </a:r>
            <a:r>
              <a:rPr lang="en-US" sz="1600" dirty="0">
                <a:cs typeface="Arial"/>
              </a:rPr>
              <a:t>	</a:t>
            </a:r>
          </a:p>
          <a:p>
            <a:pPr lvl="1"/>
            <a:r>
              <a:rPr lang="en-US" sz="1600" dirty="0">
                <a:cs typeface="Arial"/>
              </a:rPr>
              <a:t>Use Cookies and Trackers to follow what you do on their sites.</a:t>
            </a:r>
          </a:p>
          <a:p>
            <a:pPr lvl="1"/>
            <a:r>
              <a:rPr lang="en-US" sz="1600" dirty="0">
                <a:cs typeface="Arial"/>
              </a:rPr>
              <a:t>Trace your activities after leaving their site. </a:t>
            </a:r>
          </a:p>
          <a:p>
            <a:pPr lvl="1"/>
            <a:r>
              <a:rPr lang="en-US" sz="1600" dirty="0">
                <a:cs typeface="Arial"/>
              </a:rPr>
              <a:t>Use this data to customize ads and create a profile about you as a user.</a:t>
            </a:r>
          </a:p>
          <a:p>
            <a:r>
              <a:rPr lang="en-US" sz="1600" b="1" dirty="0">
                <a:cs typeface="Arial"/>
              </a:rPr>
              <a:t>Form Data // Passwords:</a:t>
            </a:r>
          </a:p>
          <a:p>
            <a:pPr lvl="1"/>
            <a:r>
              <a:rPr lang="en-US" sz="1600" dirty="0">
                <a:cs typeface="Arial"/>
              </a:rPr>
              <a:t>Browsers can save your login information and form information (Address, bank cards, etc.) </a:t>
            </a:r>
          </a:p>
          <a:p>
            <a:pPr lvl="1"/>
            <a:r>
              <a:rPr lang="en-US" sz="1600" b="1" dirty="0">
                <a:solidFill>
                  <a:schemeClr val="tx2"/>
                </a:solidFill>
                <a:cs typeface="Arial"/>
              </a:rPr>
              <a:t>DON’T DO IT! </a:t>
            </a:r>
            <a:r>
              <a:rPr lang="en-US" sz="1600" dirty="0">
                <a:cs typeface="Arial"/>
              </a:rPr>
              <a:t>Hackers can collect these </a:t>
            </a:r>
            <a:r>
              <a:rPr lang="en-US" sz="1600" b="1" i="1" u="sng" dirty="0">
                <a:solidFill>
                  <a:schemeClr val="tx2"/>
                </a:solidFill>
                <a:cs typeface="Arial"/>
              </a:rPr>
              <a:t>EXTREMELY</a:t>
            </a:r>
            <a:r>
              <a:rPr lang="en-US" sz="1600" dirty="0">
                <a:cs typeface="Arial"/>
              </a:rPr>
              <a:t> easily.</a:t>
            </a:r>
            <a:endParaRPr lang="en-US" sz="1600" b="1" dirty="0">
              <a:cs typeface="Arial"/>
            </a:endParaRPr>
          </a:p>
          <a:p>
            <a:r>
              <a:rPr lang="en-US" sz="1600" b="1" dirty="0">
                <a:cs typeface="Arial"/>
              </a:rPr>
              <a:t>Home || Public Internet Protections:</a:t>
            </a:r>
          </a:p>
          <a:p>
            <a:pPr lvl="1"/>
            <a:r>
              <a:rPr lang="en-US" sz="1600" dirty="0">
                <a:cs typeface="Arial"/>
              </a:rPr>
              <a:t>Defaults are dangerous.</a:t>
            </a:r>
          </a:p>
          <a:p>
            <a:pPr lvl="1"/>
            <a:r>
              <a:rPr lang="en-US" sz="1600" dirty="0">
                <a:cs typeface="Arial"/>
              </a:rPr>
              <a:t>Protect yourself on Public Networks.</a:t>
            </a:r>
          </a:p>
          <a:p>
            <a:endParaRPr lang="en-US" sz="1600" dirty="0"/>
          </a:p>
        </p:txBody>
      </p:sp>
      <p:sp>
        <p:nvSpPr>
          <p:cNvPr id="6" name="Text Placeholder 4">
            <a:extLst>
              <a:ext uri="{FF2B5EF4-FFF2-40B4-BE49-F238E27FC236}">
                <a16:creationId xmlns:a16="http://schemas.microsoft.com/office/drawing/2014/main" id="{CAF2B8CE-B75C-4902-BBDA-14BE4DCF6CFA}"/>
              </a:ext>
            </a:extLst>
          </p:cNvPr>
          <p:cNvSpPr txBox="1">
            <a:spLocks/>
          </p:cNvSpPr>
          <p:nvPr/>
        </p:nvSpPr>
        <p:spPr>
          <a:xfrm>
            <a:off x="6113793" y="426840"/>
            <a:ext cx="2722562" cy="269875"/>
          </a:xfrm>
          <a:prstGeom prst="rect">
            <a:avLst/>
          </a:prstGeom>
        </p:spPr>
        <p:txBody>
          <a:bodyPr vert="horz" lIns="91440" tIns="45720" rIns="91440" bIns="45720" rtlCol="0">
            <a:normAutofit/>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tx1">
                    <a:lumMod val="65000"/>
                    <a:lumOff val="35000"/>
                  </a:schemeClr>
                </a:solidFill>
                <a:latin typeface="Arial"/>
                <a:ea typeface="+mn-ea"/>
                <a:cs typeface="Arial"/>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Personal Data Protections</a:t>
            </a:r>
          </a:p>
          <a:p>
            <a:endParaRPr lang="en-US"/>
          </a:p>
        </p:txBody>
      </p:sp>
      <p:pic>
        <p:nvPicPr>
          <p:cNvPr id="7" name="Picture 6" descr="Logo&#10;&#10;Description automatically generated">
            <a:extLst>
              <a:ext uri="{FF2B5EF4-FFF2-40B4-BE49-F238E27FC236}">
                <a16:creationId xmlns:a16="http://schemas.microsoft.com/office/drawing/2014/main" id="{F2C2FD9D-A997-4FCF-9F9C-447E0F816FDE}"/>
              </a:ext>
            </a:extLst>
          </p:cNvPr>
          <p:cNvPicPr>
            <a:picLocks noChangeAspect="1"/>
          </p:cNvPicPr>
          <p:nvPr/>
        </p:nvPicPr>
        <p:blipFill>
          <a:blip r:embed="rId3"/>
          <a:stretch>
            <a:fillRect/>
          </a:stretch>
        </p:blipFill>
        <p:spPr>
          <a:xfrm>
            <a:off x="-1189051" y="-1614919"/>
            <a:ext cx="5504235" cy="3892456"/>
          </a:xfrm>
          <a:prstGeom prst="rect">
            <a:avLst/>
          </a:prstGeom>
        </p:spPr>
      </p:pic>
      <p:pic>
        <p:nvPicPr>
          <p:cNvPr id="8" name="Picture 7" descr="Logo&#10;&#10;Description automatically generated">
            <a:extLst>
              <a:ext uri="{FF2B5EF4-FFF2-40B4-BE49-F238E27FC236}">
                <a16:creationId xmlns:a16="http://schemas.microsoft.com/office/drawing/2014/main" id="{631A8F17-2FE6-4A34-AE78-002362789FB4}"/>
              </a:ext>
            </a:extLst>
          </p:cNvPr>
          <p:cNvPicPr>
            <a:picLocks noChangeAspect="1"/>
          </p:cNvPicPr>
          <p:nvPr/>
        </p:nvPicPr>
        <p:blipFill>
          <a:blip r:embed="rId4"/>
          <a:stretch>
            <a:fillRect/>
          </a:stretch>
        </p:blipFill>
        <p:spPr>
          <a:xfrm>
            <a:off x="-870840" y="5403554"/>
            <a:ext cx="2760785" cy="1952357"/>
          </a:xfrm>
          <a:prstGeom prst="rect">
            <a:avLst/>
          </a:prstGeom>
        </p:spPr>
      </p:pic>
      <p:cxnSp>
        <p:nvCxnSpPr>
          <p:cNvPr id="9" name="Straight Connector 8">
            <a:extLst>
              <a:ext uri="{FF2B5EF4-FFF2-40B4-BE49-F238E27FC236}">
                <a16:creationId xmlns:a16="http://schemas.microsoft.com/office/drawing/2014/main" id="{6B549570-77A1-4CB8-A3C4-621078980B50}"/>
              </a:ext>
            </a:extLst>
          </p:cNvPr>
          <p:cNvCxnSpPr>
            <a:cxnSpLocks/>
          </p:cNvCxnSpPr>
          <p:nvPr/>
        </p:nvCxnSpPr>
        <p:spPr>
          <a:xfrm>
            <a:off x="2603500" y="678733"/>
            <a:ext cx="6540500" cy="0"/>
          </a:xfrm>
          <a:prstGeom prst="line">
            <a:avLst/>
          </a:prstGeom>
          <a:ln w="57150">
            <a:solidFill>
              <a:srgbClr val="EC116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B34C5AC-5A51-4E20-B399-F844051095F2}"/>
              </a:ext>
            </a:extLst>
          </p:cNvPr>
          <p:cNvCxnSpPr>
            <a:cxnSpLocks/>
          </p:cNvCxnSpPr>
          <p:nvPr/>
        </p:nvCxnSpPr>
        <p:spPr>
          <a:xfrm>
            <a:off x="0" y="678733"/>
            <a:ext cx="2824163" cy="0"/>
          </a:xfrm>
          <a:prstGeom prst="line">
            <a:avLst/>
          </a:prstGeom>
          <a:ln w="57150">
            <a:solidFill>
              <a:srgbClr val="160C4A"/>
            </a:solidFill>
          </a:ln>
        </p:spPr>
        <p:style>
          <a:lnRef idx="1">
            <a:schemeClr val="accent1"/>
          </a:lnRef>
          <a:fillRef idx="0">
            <a:schemeClr val="accent1"/>
          </a:fillRef>
          <a:effectRef idx="0">
            <a:schemeClr val="accent1"/>
          </a:effectRef>
          <a:fontRef idx="minor">
            <a:schemeClr val="tx1"/>
          </a:fontRef>
        </p:style>
      </p:cxnSp>
      <p:sp>
        <p:nvSpPr>
          <p:cNvPr id="11" name="Parallelogram 10">
            <a:extLst>
              <a:ext uri="{FF2B5EF4-FFF2-40B4-BE49-F238E27FC236}">
                <a16:creationId xmlns:a16="http://schemas.microsoft.com/office/drawing/2014/main" id="{3D9375E8-7B4E-450A-9E7F-E7E28C381792}"/>
              </a:ext>
            </a:extLst>
          </p:cNvPr>
          <p:cNvSpPr/>
          <p:nvPr/>
        </p:nvSpPr>
        <p:spPr>
          <a:xfrm rot="1324796">
            <a:off x="2746631" y="551393"/>
            <a:ext cx="243253" cy="210675"/>
          </a:xfrm>
          <a:prstGeom prst="parallelogram">
            <a:avLst>
              <a:gd name="adj" fmla="val 6303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4369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24C66E-153B-4892-9CE2-6B2EC7F4C442}"/>
              </a:ext>
            </a:extLst>
          </p:cNvPr>
          <p:cNvSpPr>
            <a:spLocks noGrp="1"/>
          </p:cNvSpPr>
          <p:nvPr>
            <p:ph type="sldNum" sz="quarter" idx="12"/>
          </p:nvPr>
        </p:nvSpPr>
        <p:spPr/>
        <p:txBody>
          <a:bodyPr/>
          <a:lstStyle/>
          <a:p>
            <a:fld id="{9A2A000D-0D79-E646-8BC0-B88888803783}" type="slidenum">
              <a:rPr lang="en-US" smtClean="0"/>
              <a:pPr/>
              <a:t>16</a:t>
            </a:fld>
            <a:endParaRPr lang="en-US"/>
          </a:p>
        </p:txBody>
      </p:sp>
      <p:sp>
        <p:nvSpPr>
          <p:cNvPr id="3" name="Text Placeholder 2">
            <a:extLst>
              <a:ext uri="{FF2B5EF4-FFF2-40B4-BE49-F238E27FC236}">
                <a16:creationId xmlns:a16="http://schemas.microsoft.com/office/drawing/2014/main" id="{9DF70F9F-F9AE-4283-A5BA-7045AC1AC394}"/>
              </a:ext>
            </a:extLst>
          </p:cNvPr>
          <p:cNvSpPr>
            <a:spLocks noGrp="1"/>
          </p:cNvSpPr>
          <p:nvPr>
            <p:ph type="body" sz="quarter" idx="19"/>
          </p:nvPr>
        </p:nvSpPr>
        <p:spPr>
          <a:xfrm>
            <a:off x="83800" y="913732"/>
            <a:ext cx="7493555" cy="577275"/>
          </a:xfrm>
        </p:spPr>
        <p:txBody>
          <a:bodyPr vert="horz" lIns="91440" tIns="45720" rIns="91440" bIns="45720" rtlCol="0" anchor="t">
            <a:normAutofit fontScale="70000" lnSpcReduction="20000"/>
          </a:bodyPr>
          <a:lstStyle/>
          <a:p>
            <a:r>
              <a:rPr lang="en-US" dirty="0">
                <a:cs typeface="Arial"/>
              </a:rPr>
              <a:t>Get a </a:t>
            </a:r>
            <a:r>
              <a:rPr lang="en-US" i="1" u="sng" dirty="0">
                <a:cs typeface="Arial"/>
              </a:rPr>
              <a:t>REPUTABLE</a:t>
            </a:r>
            <a:r>
              <a:rPr lang="en-US" dirty="0">
                <a:cs typeface="Arial"/>
              </a:rPr>
              <a:t> VPN:</a:t>
            </a:r>
          </a:p>
          <a:p>
            <a:r>
              <a:rPr lang="en-US" sz="1800" dirty="0">
                <a:cs typeface="Arial"/>
              </a:rPr>
              <a:t>Solve ISP Data Gathering and Unsafe Public </a:t>
            </a:r>
            <a:r>
              <a:rPr lang="en-US" sz="1800" dirty="0" err="1">
                <a:cs typeface="Arial"/>
              </a:rPr>
              <a:t>WiFi</a:t>
            </a:r>
            <a:r>
              <a:rPr lang="en-US" sz="1800" dirty="0">
                <a:cs typeface="Arial"/>
              </a:rPr>
              <a:t>.</a:t>
            </a:r>
          </a:p>
        </p:txBody>
      </p:sp>
      <p:sp>
        <p:nvSpPr>
          <p:cNvPr id="4" name="Text Placeholder 3">
            <a:extLst>
              <a:ext uri="{FF2B5EF4-FFF2-40B4-BE49-F238E27FC236}">
                <a16:creationId xmlns:a16="http://schemas.microsoft.com/office/drawing/2014/main" id="{5FEFDCA5-6027-4BBF-A1FA-EF5773408F1F}"/>
              </a:ext>
            </a:extLst>
          </p:cNvPr>
          <p:cNvSpPr>
            <a:spLocks noGrp="1"/>
          </p:cNvSpPr>
          <p:nvPr>
            <p:ph type="body" sz="quarter" idx="20"/>
          </p:nvPr>
        </p:nvSpPr>
        <p:spPr>
          <a:xfrm>
            <a:off x="217060" y="1622617"/>
            <a:ext cx="6170376" cy="4606923"/>
          </a:xfrm>
        </p:spPr>
        <p:txBody>
          <a:bodyPr vert="horz" lIns="91440" tIns="45720" rIns="91440" bIns="45720" rtlCol="0" anchor="t">
            <a:normAutofit/>
          </a:bodyPr>
          <a:lstStyle/>
          <a:p>
            <a:pPr marL="0" indent="0">
              <a:buNone/>
            </a:pPr>
            <a:r>
              <a:rPr lang="en-US" sz="1400" dirty="0">
                <a:cs typeface="Arial"/>
              </a:rPr>
              <a:t>Internet Packets: The backbone of the internet.</a:t>
            </a:r>
          </a:p>
          <a:p>
            <a:pPr marL="0" indent="0">
              <a:buNone/>
            </a:pPr>
            <a:r>
              <a:rPr lang="en-US" sz="1400" b="1" dirty="0">
                <a:cs typeface="Arial"/>
              </a:rPr>
              <a:t>Analogy: Sending War and Peace on Postcards.</a:t>
            </a:r>
          </a:p>
          <a:p>
            <a:pPr lvl="1"/>
            <a:r>
              <a:rPr lang="en-US" sz="1400" dirty="0">
                <a:cs typeface="Arial"/>
              </a:rPr>
              <a:t>Every postcard has the Sender, the Recipient, and a portion of </a:t>
            </a:r>
          </a:p>
          <a:p>
            <a:pPr marL="342900" lvl="1" indent="0">
              <a:buNone/>
            </a:pPr>
            <a:r>
              <a:rPr lang="en-US" sz="1400" dirty="0">
                <a:cs typeface="Arial"/>
              </a:rPr>
              <a:t>the data being sent.</a:t>
            </a:r>
          </a:p>
          <a:p>
            <a:pPr lvl="1"/>
            <a:r>
              <a:rPr lang="en-US" sz="1400" dirty="0">
                <a:cs typeface="Arial"/>
              </a:rPr>
              <a:t>These postcards are then reassembled by the recipient.</a:t>
            </a:r>
          </a:p>
          <a:p>
            <a:pPr lvl="1"/>
            <a:r>
              <a:rPr lang="en-US" sz="1400" dirty="0">
                <a:cs typeface="Arial"/>
              </a:rPr>
              <a:t>The Mailman can read them, and anyone who knows where to look </a:t>
            </a:r>
          </a:p>
          <a:p>
            <a:pPr marL="342900" lvl="1" indent="0">
              <a:buNone/>
            </a:pPr>
            <a:r>
              <a:rPr lang="en-US" sz="1400" dirty="0">
                <a:cs typeface="Arial"/>
              </a:rPr>
              <a:t>for the postcards can also read them.</a:t>
            </a:r>
          </a:p>
          <a:p>
            <a:pPr lvl="1"/>
            <a:r>
              <a:rPr lang="en-US" sz="1400" dirty="0">
                <a:cs typeface="Arial"/>
              </a:rPr>
              <a:t>A single postcard does not contain the full story of what is being sent, </a:t>
            </a:r>
          </a:p>
          <a:p>
            <a:pPr marL="342900" lvl="1" indent="0">
              <a:buNone/>
            </a:pPr>
            <a:r>
              <a:rPr lang="en-US" sz="1400" dirty="0">
                <a:cs typeface="Arial"/>
              </a:rPr>
              <a:t>but it might give a good idea to the snooper what the interaction between the two parties is.</a:t>
            </a:r>
          </a:p>
          <a:p>
            <a:endParaRPr lang="en-US" sz="1200" dirty="0">
              <a:cs typeface="Arial"/>
            </a:endParaRPr>
          </a:p>
          <a:p>
            <a:pPr marL="0" indent="0">
              <a:buNone/>
            </a:pPr>
            <a:r>
              <a:rPr lang="en-US" sz="1400" dirty="0">
                <a:cs typeface="Arial"/>
              </a:rPr>
              <a:t>A VPN is an Envelope for your postcards.</a:t>
            </a:r>
          </a:p>
          <a:p>
            <a:pPr lvl="1"/>
            <a:r>
              <a:rPr lang="en-US" sz="1400" dirty="0">
                <a:cs typeface="Arial"/>
              </a:rPr>
              <a:t>The same data is in transit, but now the only person who is reading the contents of the postcard is yourself as the sender and the recipient. </a:t>
            </a:r>
          </a:p>
          <a:p>
            <a:pPr lvl="1"/>
            <a:r>
              <a:rPr lang="en-US" sz="1400" dirty="0">
                <a:cs typeface="Arial"/>
              </a:rPr>
              <a:t>No one in the middle can see where the card is coming from or its final destination. </a:t>
            </a:r>
          </a:p>
          <a:p>
            <a:pPr lvl="1"/>
            <a:r>
              <a:rPr lang="en-US" sz="1400" dirty="0">
                <a:cs typeface="Arial"/>
              </a:rPr>
              <a:t>Anonymizes your traffic and allows you to browse freely without having your data collected and sold to advertisers. </a:t>
            </a:r>
          </a:p>
          <a:p>
            <a:pPr lvl="1"/>
            <a:endParaRPr lang="en-US" sz="1400" dirty="0">
              <a:cs typeface="Arial"/>
            </a:endParaRPr>
          </a:p>
          <a:p>
            <a:pPr marL="0" indent="0">
              <a:buNone/>
            </a:pPr>
            <a:endParaRPr lang="en-US" sz="1600" dirty="0">
              <a:cs typeface="Arial"/>
            </a:endParaRPr>
          </a:p>
        </p:txBody>
      </p:sp>
      <p:pic>
        <p:nvPicPr>
          <p:cNvPr id="8" name="Picture 7" descr="A picture containing text&#10;&#10;Description automatically generated">
            <a:extLst>
              <a:ext uri="{FF2B5EF4-FFF2-40B4-BE49-F238E27FC236}">
                <a16:creationId xmlns:a16="http://schemas.microsoft.com/office/drawing/2014/main" id="{109F0979-385A-4E9C-A8C9-19B6BAADE5E8}"/>
              </a:ext>
            </a:extLst>
          </p:cNvPr>
          <p:cNvPicPr>
            <a:picLocks noChangeAspect="1"/>
          </p:cNvPicPr>
          <p:nvPr/>
        </p:nvPicPr>
        <p:blipFill>
          <a:blip r:embed="rId3"/>
          <a:stretch>
            <a:fillRect/>
          </a:stretch>
        </p:blipFill>
        <p:spPr>
          <a:xfrm>
            <a:off x="5792094" y="1040264"/>
            <a:ext cx="3080579" cy="2209627"/>
          </a:xfrm>
          <a:prstGeom prst="rect">
            <a:avLst/>
          </a:prstGeom>
        </p:spPr>
      </p:pic>
      <p:sp>
        <p:nvSpPr>
          <p:cNvPr id="7" name="Text Placeholder 4">
            <a:extLst>
              <a:ext uri="{FF2B5EF4-FFF2-40B4-BE49-F238E27FC236}">
                <a16:creationId xmlns:a16="http://schemas.microsoft.com/office/drawing/2014/main" id="{2A45E17B-417E-4DB6-BBF1-1E9B4C919A51}"/>
              </a:ext>
            </a:extLst>
          </p:cNvPr>
          <p:cNvSpPr txBox="1">
            <a:spLocks/>
          </p:cNvSpPr>
          <p:nvPr/>
        </p:nvSpPr>
        <p:spPr>
          <a:xfrm>
            <a:off x="6113793" y="426840"/>
            <a:ext cx="2722562" cy="269875"/>
          </a:xfrm>
          <a:prstGeom prst="rect">
            <a:avLst/>
          </a:prstGeom>
        </p:spPr>
        <p:txBody>
          <a:bodyPr vert="horz" lIns="91440" tIns="45720" rIns="91440" bIns="45720" rtlCol="0">
            <a:normAutofit/>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tx1">
                    <a:lumMod val="65000"/>
                    <a:lumOff val="35000"/>
                  </a:schemeClr>
                </a:solidFill>
                <a:latin typeface="Arial"/>
                <a:ea typeface="+mn-ea"/>
                <a:cs typeface="Arial"/>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Personal Data Protections</a:t>
            </a:r>
          </a:p>
          <a:p>
            <a:endParaRPr lang="en-US"/>
          </a:p>
        </p:txBody>
      </p:sp>
      <p:pic>
        <p:nvPicPr>
          <p:cNvPr id="9" name="Picture 8" descr="Logo&#10;&#10;Description automatically generated">
            <a:extLst>
              <a:ext uri="{FF2B5EF4-FFF2-40B4-BE49-F238E27FC236}">
                <a16:creationId xmlns:a16="http://schemas.microsoft.com/office/drawing/2014/main" id="{F57149C5-0B11-48EA-A1FA-88EC36866567}"/>
              </a:ext>
            </a:extLst>
          </p:cNvPr>
          <p:cNvPicPr>
            <a:picLocks noChangeAspect="1"/>
          </p:cNvPicPr>
          <p:nvPr/>
        </p:nvPicPr>
        <p:blipFill>
          <a:blip r:embed="rId4"/>
          <a:stretch>
            <a:fillRect/>
          </a:stretch>
        </p:blipFill>
        <p:spPr>
          <a:xfrm>
            <a:off x="-1189051" y="-1614919"/>
            <a:ext cx="5504235" cy="3892456"/>
          </a:xfrm>
          <a:prstGeom prst="rect">
            <a:avLst/>
          </a:prstGeom>
        </p:spPr>
      </p:pic>
      <p:pic>
        <p:nvPicPr>
          <p:cNvPr id="10" name="Picture 9" descr="Logo&#10;&#10;Description automatically generated">
            <a:extLst>
              <a:ext uri="{FF2B5EF4-FFF2-40B4-BE49-F238E27FC236}">
                <a16:creationId xmlns:a16="http://schemas.microsoft.com/office/drawing/2014/main" id="{690D140D-4F39-45DB-A856-F18E1D040284}"/>
              </a:ext>
            </a:extLst>
          </p:cNvPr>
          <p:cNvPicPr>
            <a:picLocks noChangeAspect="1"/>
          </p:cNvPicPr>
          <p:nvPr/>
        </p:nvPicPr>
        <p:blipFill>
          <a:blip r:embed="rId5"/>
          <a:stretch>
            <a:fillRect/>
          </a:stretch>
        </p:blipFill>
        <p:spPr>
          <a:xfrm>
            <a:off x="-870840" y="5403554"/>
            <a:ext cx="2760785" cy="1952357"/>
          </a:xfrm>
          <a:prstGeom prst="rect">
            <a:avLst/>
          </a:prstGeom>
        </p:spPr>
      </p:pic>
      <p:cxnSp>
        <p:nvCxnSpPr>
          <p:cNvPr id="11" name="Straight Connector 10">
            <a:extLst>
              <a:ext uri="{FF2B5EF4-FFF2-40B4-BE49-F238E27FC236}">
                <a16:creationId xmlns:a16="http://schemas.microsoft.com/office/drawing/2014/main" id="{37668EC7-9C50-4B08-B410-B08C4D9178A7}"/>
              </a:ext>
            </a:extLst>
          </p:cNvPr>
          <p:cNvCxnSpPr>
            <a:cxnSpLocks/>
          </p:cNvCxnSpPr>
          <p:nvPr/>
        </p:nvCxnSpPr>
        <p:spPr>
          <a:xfrm>
            <a:off x="2603500" y="678733"/>
            <a:ext cx="6540500" cy="0"/>
          </a:xfrm>
          <a:prstGeom prst="line">
            <a:avLst/>
          </a:prstGeom>
          <a:ln w="57150">
            <a:solidFill>
              <a:srgbClr val="EC116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3077EB0-803E-414C-9668-D9884BD261B6}"/>
              </a:ext>
            </a:extLst>
          </p:cNvPr>
          <p:cNvCxnSpPr>
            <a:cxnSpLocks/>
          </p:cNvCxnSpPr>
          <p:nvPr/>
        </p:nvCxnSpPr>
        <p:spPr>
          <a:xfrm>
            <a:off x="0" y="678733"/>
            <a:ext cx="2824163" cy="0"/>
          </a:xfrm>
          <a:prstGeom prst="line">
            <a:avLst/>
          </a:prstGeom>
          <a:ln w="57150">
            <a:solidFill>
              <a:srgbClr val="160C4A"/>
            </a:solidFill>
          </a:ln>
        </p:spPr>
        <p:style>
          <a:lnRef idx="1">
            <a:schemeClr val="accent1"/>
          </a:lnRef>
          <a:fillRef idx="0">
            <a:schemeClr val="accent1"/>
          </a:fillRef>
          <a:effectRef idx="0">
            <a:schemeClr val="accent1"/>
          </a:effectRef>
          <a:fontRef idx="minor">
            <a:schemeClr val="tx1"/>
          </a:fontRef>
        </p:style>
      </p:cxnSp>
      <p:sp>
        <p:nvSpPr>
          <p:cNvPr id="13" name="Parallelogram 12">
            <a:extLst>
              <a:ext uri="{FF2B5EF4-FFF2-40B4-BE49-F238E27FC236}">
                <a16:creationId xmlns:a16="http://schemas.microsoft.com/office/drawing/2014/main" id="{C6D749D0-487A-407C-B395-D4A336BBEAFE}"/>
              </a:ext>
            </a:extLst>
          </p:cNvPr>
          <p:cNvSpPr/>
          <p:nvPr/>
        </p:nvSpPr>
        <p:spPr>
          <a:xfrm rot="1324796">
            <a:off x="2746631" y="551393"/>
            <a:ext cx="243253" cy="210675"/>
          </a:xfrm>
          <a:prstGeom prst="parallelogram">
            <a:avLst>
              <a:gd name="adj" fmla="val 6303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9316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BCF3C3-44E8-4ABF-8D0E-BC31D0E2885B}"/>
              </a:ext>
            </a:extLst>
          </p:cNvPr>
          <p:cNvSpPr>
            <a:spLocks noGrp="1"/>
          </p:cNvSpPr>
          <p:nvPr>
            <p:ph type="sldNum" sz="quarter" idx="12"/>
          </p:nvPr>
        </p:nvSpPr>
        <p:spPr/>
        <p:txBody>
          <a:bodyPr/>
          <a:lstStyle/>
          <a:p>
            <a:fld id="{9A2A000D-0D79-E646-8BC0-B88888803783}" type="slidenum">
              <a:rPr lang="en-US" smtClean="0"/>
              <a:pPr/>
              <a:t>17</a:t>
            </a:fld>
            <a:endParaRPr lang="en-US"/>
          </a:p>
        </p:txBody>
      </p:sp>
      <p:sp>
        <p:nvSpPr>
          <p:cNvPr id="3" name="Text Placeholder 2">
            <a:extLst>
              <a:ext uri="{FF2B5EF4-FFF2-40B4-BE49-F238E27FC236}">
                <a16:creationId xmlns:a16="http://schemas.microsoft.com/office/drawing/2014/main" id="{8DDB6170-A820-4EB0-BF90-7670671384DD}"/>
              </a:ext>
            </a:extLst>
          </p:cNvPr>
          <p:cNvSpPr>
            <a:spLocks noGrp="1"/>
          </p:cNvSpPr>
          <p:nvPr>
            <p:ph type="body" sz="quarter" idx="19"/>
          </p:nvPr>
        </p:nvSpPr>
        <p:spPr/>
        <p:txBody>
          <a:bodyPr/>
          <a:lstStyle/>
          <a:p>
            <a:r>
              <a:rPr lang="en-US"/>
              <a:t>Reputable Options</a:t>
            </a:r>
          </a:p>
        </p:txBody>
      </p:sp>
      <p:sp>
        <p:nvSpPr>
          <p:cNvPr id="4" name="Text Placeholder 3">
            <a:extLst>
              <a:ext uri="{FF2B5EF4-FFF2-40B4-BE49-F238E27FC236}">
                <a16:creationId xmlns:a16="http://schemas.microsoft.com/office/drawing/2014/main" id="{79BE5D51-DF2F-4683-B6D1-6F37BD739D22}"/>
              </a:ext>
            </a:extLst>
          </p:cNvPr>
          <p:cNvSpPr>
            <a:spLocks noGrp="1"/>
          </p:cNvSpPr>
          <p:nvPr>
            <p:ph type="body" sz="quarter" idx="20"/>
          </p:nvPr>
        </p:nvSpPr>
        <p:spPr>
          <a:xfrm>
            <a:off x="780406" y="1682498"/>
            <a:ext cx="3363350" cy="4480559"/>
          </a:xfrm>
        </p:spPr>
        <p:txBody>
          <a:bodyPr/>
          <a:lstStyle/>
          <a:p>
            <a:endParaRPr lang="en-US"/>
          </a:p>
          <a:p>
            <a:endParaRPr lang="en-US"/>
          </a:p>
          <a:p>
            <a:endParaRPr lang="en-US"/>
          </a:p>
          <a:p>
            <a:endParaRPr lang="en-US"/>
          </a:p>
        </p:txBody>
      </p:sp>
      <p:pic>
        <p:nvPicPr>
          <p:cNvPr id="2050" name="Picture 2" descr="ProtonVPN - Press / Media Kit">
            <a:extLst>
              <a:ext uri="{FF2B5EF4-FFF2-40B4-BE49-F238E27FC236}">
                <a16:creationId xmlns:a16="http://schemas.microsoft.com/office/drawing/2014/main" id="{70BAB7F5-4CC3-4E31-8B2A-5B042941B7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81" t="26273" r="14997" b="22950"/>
          <a:stretch/>
        </p:blipFill>
        <p:spPr bwMode="auto">
          <a:xfrm>
            <a:off x="291457" y="1857821"/>
            <a:ext cx="2578745" cy="5173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 company name&#10;&#10;Description automatically generated">
            <a:extLst>
              <a:ext uri="{FF2B5EF4-FFF2-40B4-BE49-F238E27FC236}">
                <a16:creationId xmlns:a16="http://schemas.microsoft.com/office/drawing/2014/main" id="{90348CAB-E751-4D7C-86E5-9BFA31857A41}"/>
              </a:ext>
            </a:extLst>
          </p:cNvPr>
          <p:cNvPicPr>
            <a:picLocks noChangeAspect="1"/>
          </p:cNvPicPr>
          <p:nvPr/>
        </p:nvPicPr>
        <p:blipFill rotWithShape="1">
          <a:blip r:embed="rId4"/>
          <a:srcRect t="26608" b="26192"/>
          <a:stretch/>
        </p:blipFill>
        <p:spPr>
          <a:xfrm>
            <a:off x="3172364" y="1790448"/>
            <a:ext cx="2799275" cy="615879"/>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90A2C0F7-0411-444D-AD01-E0E4CC2B6B76}"/>
              </a:ext>
            </a:extLst>
          </p:cNvPr>
          <p:cNvPicPr>
            <a:picLocks noChangeAspect="1"/>
          </p:cNvPicPr>
          <p:nvPr/>
        </p:nvPicPr>
        <p:blipFill>
          <a:blip r:embed="rId5"/>
          <a:stretch>
            <a:fillRect/>
          </a:stretch>
        </p:blipFill>
        <p:spPr>
          <a:xfrm>
            <a:off x="6344200" y="1760341"/>
            <a:ext cx="2019395" cy="678180"/>
          </a:xfrm>
          <a:prstGeom prst="rect">
            <a:avLst/>
          </a:prstGeom>
        </p:spPr>
      </p:pic>
      <p:sp>
        <p:nvSpPr>
          <p:cNvPr id="14" name="TextBox 13">
            <a:extLst>
              <a:ext uri="{FF2B5EF4-FFF2-40B4-BE49-F238E27FC236}">
                <a16:creationId xmlns:a16="http://schemas.microsoft.com/office/drawing/2014/main" id="{5B66A066-484B-47BC-A996-B65C7FD6AB73}"/>
              </a:ext>
            </a:extLst>
          </p:cNvPr>
          <p:cNvSpPr txBox="1"/>
          <p:nvPr/>
        </p:nvSpPr>
        <p:spPr>
          <a:xfrm>
            <a:off x="542559" y="2648027"/>
            <a:ext cx="7969250" cy="4555093"/>
          </a:xfrm>
          <a:prstGeom prst="rect">
            <a:avLst/>
          </a:prstGeom>
          <a:noFill/>
        </p:spPr>
        <p:txBody>
          <a:bodyPr wrap="square" rtlCol="0">
            <a:spAutoFit/>
          </a:bodyPr>
          <a:lstStyle/>
          <a:p>
            <a:pPr algn="ctr"/>
            <a:r>
              <a:rPr lang="en-US" sz="1600" b="1" dirty="0"/>
              <a:t>BUY A SUBSCRIPTION!</a:t>
            </a:r>
          </a:p>
          <a:p>
            <a:pPr algn="ctr"/>
            <a:endParaRPr lang="en-US" b="1" dirty="0"/>
          </a:p>
          <a:p>
            <a:pPr marL="285750" indent="-285750">
              <a:buFont typeface="Arial" panose="020B0604020202020204" pitchFamily="34" charset="0"/>
              <a:buChar char="•"/>
            </a:pPr>
            <a:r>
              <a:rPr lang="en-US" dirty="0"/>
              <a:t>They do not store web logs.</a:t>
            </a:r>
          </a:p>
          <a:p>
            <a:pPr marL="285750" indent="-285750">
              <a:buFont typeface="Arial" panose="020B0604020202020204" pitchFamily="34" charset="0"/>
              <a:buChar char="•"/>
            </a:pPr>
            <a:r>
              <a:rPr lang="en-US" dirty="0"/>
              <a:t>They encrypt your Internet Traffic</a:t>
            </a:r>
          </a:p>
          <a:p>
            <a:pPr marL="285750" indent="-285750">
              <a:buFont typeface="Arial" panose="020B0604020202020204" pitchFamily="34" charset="0"/>
              <a:buChar char="•"/>
            </a:pPr>
            <a:r>
              <a:rPr lang="en-US" dirty="0"/>
              <a:t>The offer Cross-Platform Support. </a:t>
            </a:r>
          </a:p>
          <a:p>
            <a:pPr marL="742950" lvl="1" indent="-285750">
              <a:buFont typeface="Arial" panose="020B0604020202020204" pitchFamily="34" charset="0"/>
              <a:buChar char="•"/>
            </a:pPr>
            <a:r>
              <a:rPr lang="en-US" dirty="0"/>
              <a:t>	Windows // MacOS // Android // iOS // Linux</a:t>
            </a:r>
          </a:p>
          <a:p>
            <a:pPr marL="285750" indent="-285750">
              <a:buFont typeface="Arial" panose="020B0604020202020204" pitchFamily="34" charset="0"/>
              <a:buChar char="•"/>
            </a:pPr>
            <a:r>
              <a:rPr lang="en-US" dirty="0"/>
              <a:t>They anonymize and privatize your browsing.</a:t>
            </a:r>
          </a:p>
          <a:p>
            <a:pPr marL="285750" indent="-285750">
              <a:buFont typeface="Arial" panose="020B0604020202020204" pitchFamily="34" charset="0"/>
              <a:buChar char="•"/>
            </a:pPr>
            <a:r>
              <a:rPr lang="en-US" dirty="0"/>
              <a:t>Creates a safe tunnel from which to use Public </a:t>
            </a:r>
            <a:r>
              <a:rPr lang="en-US" dirty="0" err="1"/>
              <a:t>WiFi</a:t>
            </a:r>
            <a:r>
              <a:rPr lang="en-US" dirty="0"/>
              <a:t>.</a:t>
            </a:r>
          </a:p>
          <a:p>
            <a:pPr marL="742950" lvl="1" indent="-285750">
              <a:buFont typeface="Arial" panose="020B0604020202020204" pitchFamily="34" charset="0"/>
              <a:buChar char="•"/>
            </a:pPr>
            <a:r>
              <a:rPr lang="en-US" dirty="0"/>
              <a:t>Public </a:t>
            </a:r>
            <a:r>
              <a:rPr lang="en-US" dirty="0" err="1"/>
              <a:t>WiFi</a:t>
            </a:r>
            <a:r>
              <a:rPr lang="en-US" dirty="0"/>
              <a:t> is notorious for being unsafe as anyone else on the same network can view what your computer is interacting with.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lvl="1"/>
            <a:endParaRPr lang="en-US" sz="1600" dirty="0"/>
          </a:p>
          <a:p>
            <a:endParaRPr lang="en-US" sz="1600" dirty="0"/>
          </a:p>
          <a:p>
            <a:endParaRPr lang="en-US" sz="1600" dirty="0"/>
          </a:p>
          <a:p>
            <a:endParaRPr lang="en-US" sz="1600" dirty="0"/>
          </a:p>
          <a:p>
            <a:endParaRPr lang="en-US" sz="1600" dirty="0"/>
          </a:p>
        </p:txBody>
      </p:sp>
      <p:sp>
        <p:nvSpPr>
          <p:cNvPr id="10" name="Text Placeholder 4">
            <a:extLst>
              <a:ext uri="{FF2B5EF4-FFF2-40B4-BE49-F238E27FC236}">
                <a16:creationId xmlns:a16="http://schemas.microsoft.com/office/drawing/2014/main" id="{290C7671-BD41-44F2-88C1-66C0F5D60F56}"/>
              </a:ext>
            </a:extLst>
          </p:cNvPr>
          <p:cNvSpPr txBox="1">
            <a:spLocks/>
          </p:cNvSpPr>
          <p:nvPr/>
        </p:nvSpPr>
        <p:spPr>
          <a:xfrm>
            <a:off x="6113793" y="426840"/>
            <a:ext cx="2722562" cy="269875"/>
          </a:xfrm>
          <a:prstGeom prst="rect">
            <a:avLst/>
          </a:prstGeom>
        </p:spPr>
        <p:txBody>
          <a:bodyPr vert="horz" lIns="91440" tIns="45720" rIns="91440" bIns="45720" rtlCol="0">
            <a:normAutofit/>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tx1">
                    <a:lumMod val="65000"/>
                    <a:lumOff val="35000"/>
                  </a:schemeClr>
                </a:solidFill>
                <a:latin typeface="Arial"/>
                <a:ea typeface="+mn-ea"/>
                <a:cs typeface="Arial"/>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Personal Data Protections</a:t>
            </a:r>
          </a:p>
          <a:p>
            <a:endParaRPr lang="en-US"/>
          </a:p>
        </p:txBody>
      </p:sp>
      <p:pic>
        <p:nvPicPr>
          <p:cNvPr id="11" name="Picture 10" descr="Logo&#10;&#10;Description automatically generated">
            <a:extLst>
              <a:ext uri="{FF2B5EF4-FFF2-40B4-BE49-F238E27FC236}">
                <a16:creationId xmlns:a16="http://schemas.microsoft.com/office/drawing/2014/main" id="{4F7C34B8-932D-4EAA-B6DB-E34353136843}"/>
              </a:ext>
            </a:extLst>
          </p:cNvPr>
          <p:cNvPicPr>
            <a:picLocks noChangeAspect="1"/>
          </p:cNvPicPr>
          <p:nvPr/>
        </p:nvPicPr>
        <p:blipFill>
          <a:blip r:embed="rId6"/>
          <a:stretch>
            <a:fillRect/>
          </a:stretch>
        </p:blipFill>
        <p:spPr>
          <a:xfrm>
            <a:off x="-1189051" y="-1614919"/>
            <a:ext cx="5504235" cy="3892456"/>
          </a:xfrm>
          <a:prstGeom prst="rect">
            <a:avLst/>
          </a:prstGeom>
        </p:spPr>
      </p:pic>
      <p:pic>
        <p:nvPicPr>
          <p:cNvPr id="12" name="Picture 11" descr="Logo&#10;&#10;Description automatically generated">
            <a:extLst>
              <a:ext uri="{FF2B5EF4-FFF2-40B4-BE49-F238E27FC236}">
                <a16:creationId xmlns:a16="http://schemas.microsoft.com/office/drawing/2014/main" id="{8CFA10B0-CC5F-4540-AB83-5A1FF7DD3C84}"/>
              </a:ext>
            </a:extLst>
          </p:cNvPr>
          <p:cNvPicPr>
            <a:picLocks noChangeAspect="1"/>
          </p:cNvPicPr>
          <p:nvPr/>
        </p:nvPicPr>
        <p:blipFill>
          <a:blip r:embed="rId7"/>
          <a:stretch>
            <a:fillRect/>
          </a:stretch>
        </p:blipFill>
        <p:spPr>
          <a:xfrm>
            <a:off x="-870840" y="5403554"/>
            <a:ext cx="2760785" cy="1952357"/>
          </a:xfrm>
          <a:prstGeom prst="rect">
            <a:avLst/>
          </a:prstGeom>
        </p:spPr>
      </p:pic>
      <p:cxnSp>
        <p:nvCxnSpPr>
          <p:cNvPr id="15" name="Straight Connector 14">
            <a:extLst>
              <a:ext uri="{FF2B5EF4-FFF2-40B4-BE49-F238E27FC236}">
                <a16:creationId xmlns:a16="http://schemas.microsoft.com/office/drawing/2014/main" id="{03E7999A-B26A-4A58-B62D-9FBA66C974F0}"/>
              </a:ext>
            </a:extLst>
          </p:cNvPr>
          <p:cNvCxnSpPr>
            <a:cxnSpLocks/>
          </p:cNvCxnSpPr>
          <p:nvPr/>
        </p:nvCxnSpPr>
        <p:spPr>
          <a:xfrm>
            <a:off x="2603500" y="678733"/>
            <a:ext cx="6540500" cy="0"/>
          </a:xfrm>
          <a:prstGeom prst="line">
            <a:avLst/>
          </a:prstGeom>
          <a:ln w="57150">
            <a:solidFill>
              <a:srgbClr val="EC116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170AB96-3736-4BE7-9462-CFC1FB4CDAA8}"/>
              </a:ext>
            </a:extLst>
          </p:cNvPr>
          <p:cNvCxnSpPr>
            <a:cxnSpLocks/>
          </p:cNvCxnSpPr>
          <p:nvPr/>
        </p:nvCxnSpPr>
        <p:spPr>
          <a:xfrm>
            <a:off x="0" y="678733"/>
            <a:ext cx="2824163" cy="0"/>
          </a:xfrm>
          <a:prstGeom prst="line">
            <a:avLst/>
          </a:prstGeom>
          <a:ln w="57150">
            <a:solidFill>
              <a:srgbClr val="160C4A"/>
            </a:solidFill>
          </a:ln>
        </p:spPr>
        <p:style>
          <a:lnRef idx="1">
            <a:schemeClr val="accent1"/>
          </a:lnRef>
          <a:fillRef idx="0">
            <a:schemeClr val="accent1"/>
          </a:fillRef>
          <a:effectRef idx="0">
            <a:schemeClr val="accent1"/>
          </a:effectRef>
          <a:fontRef idx="minor">
            <a:schemeClr val="tx1"/>
          </a:fontRef>
        </p:style>
      </p:cxnSp>
      <p:sp>
        <p:nvSpPr>
          <p:cNvPr id="17" name="Parallelogram 16">
            <a:extLst>
              <a:ext uri="{FF2B5EF4-FFF2-40B4-BE49-F238E27FC236}">
                <a16:creationId xmlns:a16="http://schemas.microsoft.com/office/drawing/2014/main" id="{02B0549D-CEED-4608-BAA1-490E0E3A0132}"/>
              </a:ext>
            </a:extLst>
          </p:cNvPr>
          <p:cNvSpPr/>
          <p:nvPr/>
        </p:nvSpPr>
        <p:spPr>
          <a:xfrm rot="1324796">
            <a:off x="2746631" y="551393"/>
            <a:ext cx="243253" cy="210675"/>
          </a:xfrm>
          <a:prstGeom prst="parallelogram">
            <a:avLst>
              <a:gd name="adj" fmla="val 6303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9446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931AD9-3391-4279-953A-4848FB8D5E07}"/>
              </a:ext>
            </a:extLst>
          </p:cNvPr>
          <p:cNvSpPr>
            <a:spLocks noGrp="1"/>
          </p:cNvSpPr>
          <p:nvPr>
            <p:ph type="sldNum" sz="quarter" idx="12"/>
          </p:nvPr>
        </p:nvSpPr>
        <p:spPr/>
        <p:txBody>
          <a:bodyPr/>
          <a:lstStyle/>
          <a:p>
            <a:fld id="{9A2A000D-0D79-E646-8BC0-B88888803783}" type="slidenum">
              <a:rPr lang="en-US" smtClean="0"/>
              <a:pPr/>
              <a:t>18</a:t>
            </a:fld>
            <a:endParaRPr lang="en-US"/>
          </a:p>
        </p:txBody>
      </p:sp>
      <p:sp>
        <p:nvSpPr>
          <p:cNvPr id="3" name="Text Placeholder 2">
            <a:extLst>
              <a:ext uri="{FF2B5EF4-FFF2-40B4-BE49-F238E27FC236}">
                <a16:creationId xmlns:a16="http://schemas.microsoft.com/office/drawing/2014/main" id="{E1E1A111-68C3-4299-AC74-29602B87172D}"/>
              </a:ext>
            </a:extLst>
          </p:cNvPr>
          <p:cNvSpPr>
            <a:spLocks noGrp="1"/>
          </p:cNvSpPr>
          <p:nvPr>
            <p:ph type="body" sz="quarter" idx="19"/>
          </p:nvPr>
        </p:nvSpPr>
        <p:spPr>
          <a:xfrm>
            <a:off x="780406" y="915871"/>
            <a:ext cx="7493555" cy="577275"/>
          </a:xfrm>
        </p:spPr>
        <p:txBody>
          <a:bodyPr/>
          <a:lstStyle/>
          <a:p>
            <a:r>
              <a:rPr lang="en-US"/>
              <a:t>Web Password Security</a:t>
            </a:r>
          </a:p>
        </p:txBody>
      </p:sp>
      <p:sp>
        <p:nvSpPr>
          <p:cNvPr id="4" name="Text Placeholder 3">
            <a:extLst>
              <a:ext uri="{FF2B5EF4-FFF2-40B4-BE49-F238E27FC236}">
                <a16:creationId xmlns:a16="http://schemas.microsoft.com/office/drawing/2014/main" id="{1D6C6B49-2840-4FDE-B37F-900FCBD967FE}"/>
              </a:ext>
            </a:extLst>
          </p:cNvPr>
          <p:cNvSpPr>
            <a:spLocks noGrp="1"/>
          </p:cNvSpPr>
          <p:nvPr>
            <p:ph type="body" sz="quarter" idx="20"/>
          </p:nvPr>
        </p:nvSpPr>
        <p:spPr/>
        <p:txBody>
          <a:bodyPr/>
          <a:lstStyle/>
          <a:p>
            <a:r>
              <a:rPr lang="en-US" sz="1600"/>
              <a:t>Web browsers like Mozilla, Google Chrome, Microsoft Edge, Safari, and Internet Explorer give you the option to save your passwords and form data in the browser.</a:t>
            </a:r>
          </a:p>
          <a:p>
            <a:pPr marL="0" indent="0" algn="ctr">
              <a:buNone/>
            </a:pPr>
            <a:r>
              <a:rPr lang="en-US" b="1" i="1" u="sng">
                <a:solidFill>
                  <a:schemeClr val="tx2"/>
                </a:solidFill>
              </a:rPr>
              <a:t>DON’T DO IT!</a:t>
            </a:r>
          </a:p>
          <a:p>
            <a:pPr marL="0" indent="0" algn="ctr">
              <a:buNone/>
            </a:pPr>
            <a:endParaRPr lang="en-US" b="1" i="1" u="sng">
              <a:solidFill>
                <a:schemeClr val="tx2"/>
              </a:solidFill>
            </a:endParaRPr>
          </a:p>
          <a:p>
            <a:r>
              <a:rPr lang="en-US" sz="1600"/>
              <a:t>Hackers can easily extract this data from your browser and steal your passwords, addresses, credit card information, etc. </a:t>
            </a:r>
          </a:p>
          <a:p>
            <a:endParaRPr lang="en-US" sz="1600"/>
          </a:p>
          <a:p>
            <a:r>
              <a:rPr lang="en-US" sz="1600"/>
              <a:t>If your passwords are similar, or the same, across websites; a single breached password can compromise your entire online identity.</a:t>
            </a:r>
            <a:endParaRPr lang="en-US" sz="1400"/>
          </a:p>
          <a:p>
            <a:pPr marL="0" indent="0" algn="ctr">
              <a:buNone/>
            </a:pPr>
            <a:endParaRPr lang="en-US" b="1" i="1" u="sng">
              <a:solidFill>
                <a:schemeClr val="tx2"/>
              </a:solidFill>
            </a:endParaRPr>
          </a:p>
        </p:txBody>
      </p:sp>
      <p:sp>
        <p:nvSpPr>
          <p:cNvPr id="6" name="Text Placeholder 4">
            <a:extLst>
              <a:ext uri="{FF2B5EF4-FFF2-40B4-BE49-F238E27FC236}">
                <a16:creationId xmlns:a16="http://schemas.microsoft.com/office/drawing/2014/main" id="{7802D4E0-22FB-4FC5-B7E1-EB0C320477EA}"/>
              </a:ext>
            </a:extLst>
          </p:cNvPr>
          <p:cNvSpPr txBox="1">
            <a:spLocks/>
          </p:cNvSpPr>
          <p:nvPr/>
        </p:nvSpPr>
        <p:spPr>
          <a:xfrm>
            <a:off x="6113793" y="426840"/>
            <a:ext cx="2722562" cy="269875"/>
          </a:xfrm>
          <a:prstGeom prst="rect">
            <a:avLst/>
          </a:prstGeom>
        </p:spPr>
        <p:txBody>
          <a:bodyPr vert="horz" lIns="91440" tIns="45720" rIns="91440" bIns="45720" rtlCol="0">
            <a:normAutofit/>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tx1">
                    <a:lumMod val="65000"/>
                    <a:lumOff val="35000"/>
                  </a:schemeClr>
                </a:solidFill>
                <a:latin typeface="Arial"/>
                <a:ea typeface="+mn-ea"/>
                <a:cs typeface="Arial"/>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Personal Data Protections</a:t>
            </a:r>
          </a:p>
          <a:p>
            <a:endParaRPr lang="en-US"/>
          </a:p>
        </p:txBody>
      </p:sp>
      <p:pic>
        <p:nvPicPr>
          <p:cNvPr id="7" name="Picture 6" descr="Logo&#10;&#10;Description automatically generated">
            <a:extLst>
              <a:ext uri="{FF2B5EF4-FFF2-40B4-BE49-F238E27FC236}">
                <a16:creationId xmlns:a16="http://schemas.microsoft.com/office/drawing/2014/main" id="{50EB6379-A97B-48E1-9F1E-9DADBA54EE7C}"/>
              </a:ext>
            </a:extLst>
          </p:cNvPr>
          <p:cNvPicPr>
            <a:picLocks noChangeAspect="1"/>
          </p:cNvPicPr>
          <p:nvPr/>
        </p:nvPicPr>
        <p:blipFill>
          <a:blip r:embed="rId3"/>
          <a:stretch>
            <a:fillRect/>
          </a:stretch>
        </p:blipFill>
        <p:spPr>
          <a:xfrm>
            <a:off x="-1189051" y="-1614919"/>
            <a:ext cx="5504235" cy="3892456"/>
          </a:xfrm>
          <a:prstGeom prst="rect">
            <a:avLst/>
          </a:prstGeom>
        </p:spPr>
      </p:pic>
      <p:pic>
        <p:nvPicPr>
          <p:cNvPr id="8" name="Picture 7" descr="Logo&#10;&#10;Description automatically generated">
            <a:extLst>
              <a:ext uri="{FF2B5EF4-FFF2-40B4-BE49-F238E27FC236}">
                <a16:creationId xmlns:a16="http://schemas.microsoft.com/office/drawing/2014/main" id="{596964C4-2A12-4E29-B9DD-D5F2F0B5BD93}"/>
              </a:ext>
            </a:extLst>
          </p:cNvPr>
          <p:cNvPicPr>
            <a:picLocks noChangeAspect="1"/>
          </p:cNvPicPr>
          <p:nvPr/>
        </p:nvPicPr>
        <p:blipFill>
          <a:blip r:embed="rId4"/>
          <a:stretch>
            <a:fillRect/>
          </a:stretch>
        </p:blipFill>
        <p:spPr>
          <a:xfrm>
            <a:off x="-870840" y="5403554"/>
            <a:ext cx="2760785" cy="1952357"/>
          </a:xfrm>
          <a:prstGeom prst="rect">
            <a:avLst/>
          </a:prstGeom>
        </p:spPr>
      </p:pic>
      <p:cxnSp>
        <p:nvCxnSpPr>
          <p:cNvPr id="9" name="Straight Connector 8">
            <a:extLst>
              <a:ext uri="{FF2B5EF4-FFF2-40B4-BE49-F238E27FC236}">
                <a16:creationId xmlns:a16="http://schemas.microsoft.com/office/drawing/2014/main" id="{77CCABD8-E39C-4ABC-B06F-7AFB8EFA3CF6}"/>
              </a:ext>
            </a:extLst>
          </p:cNvPr>
          <p:cNvCxnSpPr>
            <a:cxnSpLocks/>
          </p:cNvCxnSpPr>
          <p:nvPr/>
        </p:nvCxnSpPr>
        <p:spPr>
          <a:xfrm>
            <a:off x="2603500" y="678733"/>
            <a:ext cx="6540500" cy="0"/>
          </a:xfrm>
          <a:prstGeom prst="line">
            <a:avLst/>
          </a:prstGeom>
          <a:ln w="57150">
            <a:solidFill>
              <a:srgbClr val="EC116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60A3443-C6AC-4CB2-88A2-8588B95F594E}"/>
              </a:ext>
            </a:extLst>
          </p:cNvPr>
          <p:cNvCxnSpPr>
            <a:cxnSpLocks/>
          </p:cNvCxnSpPr>
          <p:nvPr/>
        </p:nvCxnSpPr>
        <p:spPr>
          <a:xfrm>
            <a:off x="0" y="678733"/>
            <a:ext cx="2824163" cy="0"/>
          </a:xfrm>
          <a:prstGeom prst="line">
            <a:avLst/>
          </a:prstGeom>
          <a:ln w="57150">
            <a:solidFill>
              <a:srgbClr val="160C4A"/>
            </a:solidFill>
          </a:ln>
        </p:spPr>
        <p:style>
          <a:lnRef idx="1">
            <a:schemeClr val="accent1"/>
          </a:lnRef>
          <a:fillRef idx="0">
            <a:schemeClr val="accent1"/>
          </a:fillRef>
          <a:effectRef idx="0">
            <a:schemeClr val="accent1"/>
          </a:effectRef>
          <a:fontRef idx="minor">
            <a:schemeClr val="tx1"/>
          </a:fontRef>
        </p:style>
      </p:cxnSp>
      <p:sp>
        <p:nvSpPr>
          <p:cNvPr id="11" name="Parallelogram 10">
            <a:extLst>
              <a:ext uri="{FF2B5EF4-FFF2-40B4-BE49-F238E27FC236}">
                <a16:creationId xmlns:a16="http://schemas.microsoft.com/office/drawing/2014/main" id="{0A0A4DEB-4F55-4102-BE3A-2522AA1600B8}"/>
              </a:ext>
            </a:extLst>
          </p:cNvPr>
          <p:cNvSpPr/>
          <p:nvPr/>
        </p:nvSpPr>
        <p:spPr>
          <a:xfrm rot="1324796">
            <a:off x="2746631" y="551393"/>
            <a:ext cx="243253" cy="210675"/>
          </a:xfrm>
          <a:prstGeom prst="parallelogram">
            <a:avLst>
              <a:gd name="adj" fmla="val 6303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6132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931AD9-3391-4279-953A-4848FB8D5E07}"/>
              </a:ext>
            </a:extLst>
          </p:cNvPr>
          <p:cNvSpPr>
            <a:spLocks noGrp="1"/>
          </p:cNvSpPr>
          <p:nvPr>
            <p:ph type="sldNum" sz="quarter" idx="12"/>
          </p:nvPr>
        </p:nvSpPr>
        <p:spPr/>
        <p:txBody>
          <a:bodyPr/>
          <a:lstStyle/>
          <a:p>
            <a:fld id="{9A2A000D-0D79-E646-8BC0-B88888803783}" type="slidenum">
              <a:rPr lang="en-US" smtClean="0"/>
              <a:pPr/>
              <a:t>19</a:t>
            </a:fld>
            <a:endParaRPr lang="en-US"/>
          </a:p>
        </p:txBody>
      </p:sp>
      <p:sp>
        <p:nvSpPr>
          <p:cNvPr id="3" name="Text Placeholder 2">
            <a:extLst>
              <a:ext uri="{FF2B5EF4-FFF2-40B4-BE49-F238E27FC236}">
                <a16:creationId xmlns:a16="http://schemas.microsoft.com/office/drawing/2014/main" id="{E1E1A111-68C3-4299-AC74-29602B87172D}"/>
              </a:ext>
            </a:extLst>
          </p:cNvPr>
          <p:cNvSpPr>
            <a:spLocks noGrp="1"/>
          </p:cNvSpPr>
          <p:nvPr>
            <p:ph type="body" sz="quarter" idx="19"/>
          </p:nvPr>
        </p:nvSpPr>
        <p:spPr>
          <a:xfrm>
            <a:off x="780406" y="915871"/>
            <a:ext cx="7493555" cy="577275"/>
          </a:xfrm>
        </p:spPr>
        <p:txBody>
          <a:bodyPr/>
          <a:lstStyle/>
          <a:p>
            <a:r>
              <a:rPr lang="en-US" dirty="0"/>
              <a:t>Password Security – Setting Strong Passwords</a:t>
            </a:r>
          </a:p>
        </p:txBody>
      </p:sp>
      <p:sp>
        <p:nvSpPr>
          <p:cNvPr id="4" name="Text Placeholder 3">
            <a:extLst>
              <a:ext uri="{FF2B5EF4-FFF2-40B4-BE49-F238E27FC236}">
                <a16:creationId xmlns:a16="http://schemas.microsoft.com/office/drawing/2014/main" id="{1D6C6B49-2840-4FDE-B37F-900FCBD967FE}"/>
              </a:ext>
            </a:extLst>
          </p:cNvPr>
          <p:cNvSpPr>
            <a:spLocks noGrp="1"/>
          </p:cNvSpPr>
          <p:nvPr>
            <p:ph type="body" sz="quarter" idx="20"/>
          </p:nvPr>
        </p:nvSpPr>
        <p:spPr/>
        <p:txBody>
          <a:bodyPr/>
          <a:lstStyle/>
          <a:p>
            <a:pPr marL="343080" indent="-343080">
              <a:lnSpc>
                <a:spcPct val="100000"/>
              </a:lnSpc>
              <a:spcBef>
                <a:spcPts val="479"/>
              </a:spcBef>
              <a:buClr>
                <a:srgbClr val="58595B"/>
              </a:buClr>
              <a:buFont typeface="Arial"/>
              <a:buChar char="•"/>
            </a:pPr>
            <a:r>
              <a:rPr lang="en-US" sz="2400" b="0" strike="noStrike" spc="-1" dirty="0">
                <a:solidFill>
                  <a:srgbClr val="58595B"/>
                </a:solidFill>
                <a:latin typeface="Arial"/>
              </a:rPr>
              <a:t>Set Strong Passwords:</a:t>
            </a:r>
            <a:endParaRPr lang="en-US" sz="2400" b="0" strike="noStrike" spc="-1" dirty="0">
              <a:solidFill>
                <a:srgbClr val="000000"/>
              </a:solidFill>
              <a:latin typeface="Arial"/>
            </a:endParaRPr>
          </a:p>
          <a:p>
            <a:pPr marL="743040" lvl="1" indent="-285840">
              <a:lnSpc>
                <a:spcPct val="100000"/>
              </a:lnSpc>
              <a:spcBef>
                <a:spcPts val="360"/>
              </a:spcBef>
              <a:buClr>
                <a:srgbClr val="58595B"/>
              </a:buClr>
              <a:buFont typeface="Arial"/>
              <a:buChar char="–"/>
            </a:pPr>
            <a:r>
              <a:rPr lang="en-US" sz="1800" b="0" strike="noStrike" spc="-1" dirty="0">
                <a:solidFill>
                  <a:srgbClr val="58595B"/>
                </a:solidFill>
                <a:latin typeface="Arial"/>
              </a:rPr>
              <a:t>Pearl1980 == </a:t>
            </a:r>
            <a:r>
              <a:rPr lang="en-US" sz="1800" b="1" strike="noStrike" spc="-1" dirty="0">
                <a:solidFill>
                  <a:srgbClr val="FF0000"/>
                </a:solidFill>
                <a:latin typeface="Arial"/>
              </a:rPr>
              <a:t>BAD</a:t>
            </a:r>
            <a:endParaRPr lang="en-US" sz="1800" b="0" strike="noStrike" spc="-1" dirty="0">
              <a:solidFill>
                <a:srgbClr val="000000"/>
              </a:solidFill>
              <a:latin typeface="Arial"/>
            </a:endParaRPr>
          </a:p>
          <a:p>
            <a:pPr marL="743040" lvl="1" indent="-285840">
              <a:lnSpc>
                <a:spcPct val="100000"/>
              </a:lnSpc>
              <a:spcBef>
                <a:spcPts val="360"/>
              </a:spcBef>
              <a:buClr>
                <a:srgbClr val="58595B"/>
              </a:buClr>
              <a:buFont typeface="Arial"/>
              <a:buChar char="–"/>
            </a:pPr>
            <a:r>
              <a:rPr lang="en-US" sz="1800" b="0" strike="noStrike" spc="-1" dirty="0">
                <a:solidFill>
                  <a:srgbClr val="58595B"/>
                </a:solidFill>
                <a:latin typeface="Arial"/>
              </a:rPr>
              <a:t>P3ArlintheD0GH@use#1980 == </a:t>
            </a:r>
            <a:r>
              <a:rPr lang="en-US" sz="1800" b="1" strike="noStrike" spc="-1" dirty="0">
                <a:solidFill>
                  <a:srgbClr val="B48000"/>
                </a:solidFill>
                <a:latin typeface="Arial"/>
              </a:rPr>
              <a:t>OK.</a:t>
            </a:r>
            <a:endParaRPr lang="en-US" sz="1800" b="0" strike="noStrike" spc="-1" dirty="0">
              <a:solidFill>
                <a:srgbClr val="000000"/>
              </a:solidFill>
              <a:latin typeface="Arial"/>
            </a:endParaRPr>
          </a:p>
          <a:p>
            <a:pPr marL="743040" lvl="1" indent="-285840">
              <a:lnSpc>
                <a:spcPct val="100000"/>
              </a:lnSpc>
              <a:spcBef>
                <a:spcPts val="360"/>
              </a:spcBef>
              <a:buClr>
                <a:srgbClr val="58595B"/>
              </a:buClr>
              <a:buFont typeface="Arial"/>
              <a:buChar char="–"/>
            </a:pPr>
            <a:r>
              <a:rPr lang="en-US" sz="1800" b="0" strike="noStrike" spc="-1" dirty="0">
                <a:solidFill>
                  <a:srgbClr val="58595B"/>
                </a:solidFill>
                <a:latin typeface="Arial"/>
              </a:rPr>
              <a:t>Mydog’snameisPearlandsheisAWESOME!1980 == </a:t>
            </a:r>
            <a:r>
              <a:rPr lang="en-US" sz="1800" b="1" strike="noStrike" spc="-1" dirty="0">
                <a:solidFill>
                  <a:srgbClr val="638E00"/>
                </a:solidFill>
                <a:latin typeface="Arial"/>
              </a:rPr>
              <a:t>Better.</a:t>
            </a:r>
            <a:endParaRPr lang="en-US" sz="1800" b="0" strike="noStrike" spc="-1" dirty="0">
              <a:solidFill>
                <a:srgbClr val="000000"/>
              </a:solidFill>
              <a:latin typeface="Arial"/>
            </a:endParaRPr>
          </a:p>
          <a:p>
            <a:pPr marL="743040" lvl="1" indent="-285840">
              <a:lnSpc>
                <a:spcPct val="100000"/>
              </a:lnSpc>
              <a:spcBef>
                <a:spcPts val="360"/>
              </a:spcBef>
              <a:buClr>
                <a:srgbClr val="58595B"/>
              </a:buClr>
              <a:buFont typeface="Arial"/>
              <a:buChar char="–"/>
            </a:pPr>
            <a:r>
              <a:rPr lang="en-US" sz="1800" b="0" strike="noStrike" spc="-1" dirty="0">
                <a:solidFill>
                  <a:srgbClr val="58595B"/>
                </a:solidFill>
                <a:latin typeface="Arial"/>
              </a:rPr>
              <a:t>OctopusBatteriesPancakesOrangesTesla!1980@ == </a:t>
            </a:r>
            <a:r>
              <a:rPr lang="en-US" sz="1800" b="1" strike="noStrike" spc="-1" dirty="0">
                <a:solidFill>
                  <a:srgbClr val="638E00"/>
                </a:solidFill>
                <a:latin typeface="Arial"/>
              </a:rPr>
              <a:t>BEST.</a:t>
            </a:r>
            <a:r>
              <a:rPr lang="en-US" sz="1800" b="1" strike="noStrike" spc="-1" dirty="0">
                <a:solidFill>
                  <a:srgbClr val="58595B"/>
                </a:solidFill>
                <a:latin typeface="Arial"/>
              </a:rPr>
              <a:t> </a:t>
            </a:r>
            <a:endParaRPr lang="en-US" sz="1800" b="0" strike="noStrike" spc="-1" dirty="0">
              <a:solidFill>
                <a:srgbClr val="000000"/>
              </a:solidFill>
              <a:latin typeface="Arial"/>
            </a:endParaRPr>
          </a:p>
          <a:p>
            <a:pPr indent="0">
              <a:lnSpc>
                <a:spcPct val="100000"/>
              </a:lnSpc>
              <a:spcBef>
                <a:spcPts val="400"/>
              </a:spcBef>
              <a:buNone/>
            </a:pPr>
            <a:endParaRPr lang="en-US" sz="2000" b="0" strike="noStrike" spc="-1" dirty="0">
              <a:solidFill>
                <a:srgbClr val="000000"/>
              </a:solidFill>
              <a:latin typeface="Arial"/>
            </a:endParaRPr>
          </a:p>
          <a:p>
            <a:pPr marL="343080" indent="-343080">
              <a:lnSpc>
                <a:spcPct val="100000"/>
              </a:lnSpc>
              <a:spcBef>
                <a:spcPts val="400"/>
              </a:spcBef>
              <a:buClr>
                <a:srgbClr val="58595B"/>
              </a:buClr>
              <a:buFont typeface="Arial"/>
              <a:buChar char="•"/>
            </a:pPr>
            <a:r>
              <a:rPr lang="en-US" sz="2000" b="0" strike="noStrike" spc="-1" dirty="0">
                <a:solidFill>
                  <a:srgbClr val="58595B"/>
                </a:solidFill>
                <a:latin typeface="Arial"/>
              </a:rPr>
              <a:t>In many cases, a long password will outrank a confusing password. </a:t>
            </a:r>
            <a:endParaRPr lang="en-US" sz="2000" b="0" strike="noStrike" spc="-1" dirty="0">
              <a:solidFill>
                <a:srgbClr val="000000"/>
              </a:solidFill>
              <a:latin typeface="Arial"/>
            </a:endParaRPr>
          </a:p>
          <a:p>
            <a:pPr marL="743040" lvl="1" indent="-285840">
              <a:lnSpc>
                <a:spcPct val="100000"/>
              </a:lnSpc>
              <a:spcBef>
                <a:spcPts val="360"/>
              </a:spcBef>
              <a:buClr>
                <a:srgbClr val="58595B"/>
              </a:buClr>
              <a:buFont typeface="Arial"/>
              <a:buChar char="–"/>
            </a:pPr>
            <a:r>
              <a:rPr lang="en-US" sz="1800" b="0" strike="noStrike" spc="-1" dirty="0">
                <a:solidFill>
                  <a:srgbClr val="58595B"/>
                </a:solidFill>
                <a:latin typeface="Arial"/>
              </a:rPr>
              <a:t>This has to do with how passwords are stolen and cracked.</a:t>
            </a:r>
            <a:endParaRPr lang="en-US" sz="1800" b="0" strike="noStrike" spc="-1" dirty="0">
              <a:solidFill>
                <a:srgbClr val="000000"/>
              </a:solidFill>
              <a:latin typeface="Arial"/>
            </a:endParaRPr>
          </a:p>
          <a:p>
            <a:pPr marL="343080" indent="-343080">
              <a:lnSpc>
                <a:spcPct val="100000"/>
              </a:lnSpc>
              <a:spcBef>
                <a:spcPts val="360"/>
              </a:spcBef>
              <a:buClr>
                <a:srgbClr val="58595B"/>
              </a:buClr>
              <a:buFont typeface="Arial"/>
              <a:buChar char="•"/>
            </a:pPr>
            <a:r>
              <a:rPr lang="en-US" sz="1800" b="0" i="1" strike="noStrike" spc="-1" dirty="0">
                <a:solidFill>
                  <a:srgbClr val="58595B"/>
                </a:solidFill>
                <a:latin typeface="Arial"/>
              </a:rPr>
              <a:t>admin::</a:t>
            </a:r>
            <a:r>
              <a:rPr lang="en-US" sz="1800" b="0" i="1" strike="noStrike" spc="-1" dirty="0">
                <a:solidFill>
                  <a:srgbClr val="58595B"/>
                </a:solidFill>
                <a:highlight>
                  <a:srgbClr val="00FF00"/>
                </a:highlight>
                <a:latin typeface="Arial"/>
              </a:rPr>
              <a:t>N46iSNekpT:08ca45b7d7ea58ee:88dcbe4446168966a153a0064958dac6:5c7830315c7830310000000000000b45c67103d07d7b95acd12ffa11230e0000000052920b85f78d013c31cdb3b92f5d765c783030</a:t>
            </a:r>
            <a:r>
              <a:rPr lang="en-US" sz="1800" b="0" i="1" strike="noStrike" spc="-1" dirty="0">
                <a:solidFill>
                  <a:srgbClr val="58595B"/>
                </a:solidFill>
                <a:latin typeface="Arial"/>
              </a:rPr>
              <a:t> </a:t>
            </a:r>
            <a:endParaRPr lang="en-US" sz="1800" b="0" strike="noStrike" spc="-1" dirty="0">
              <a:solidFill>
                <a:srgbClr val="000000"/>
              </a:solidFill>
              <a:latin typeface="Arial"/>
            </a:endParaRPr>
          </a:p>
          <a:p>
            <a:pPr marL="0" indent="0" algn="ctr">
              <a:buNone/>
            </a:pPr>
            <a:endParaRPr lang="en-US" b="1" i="1" u="sng" dirty="0">
              <a:solidFill>
                <a:schemeClr val="tx2"/>
              </a:solidFill>
            </a:endParaRPr>
          </a:p>
        </p:txBody>
      </p:sp>
      <p:sp>
        <p:nvSpPr>
          <p:cNvPr id="6" name="Text Placeholder 4">
            <a:extLst>
              <a:ext uri="{FF2B5EF4-FFF2-40B4-BE49-F238E27FC236}">
                <a16:creationId xmlns:a16="http://schemas.microsoft.com/office/drawing/2014/main" id="{7802D4E0-22FB-4FC5-B7E1-EB0C320477EA}"/>
              </a:ext>
            </a:extLst>
          </p:cNvPr>
          <p:cNvSpPr txBox="1">
            <a:spLocks/>
          </p:cNvSpPr>
          <p:nvPr/>
        </p:nvSpPr>
        <p:spPr>
          <a:xfrm>
            <a:off x="6113793" y="426840"/>
            <a:ext cx="2722562" cy="269875"/>
          </a:xfrm>
          <a:prstGeom prst="rect">
            <a:avLst/>
          </a:prstGeom>
        </p:spPr>
        <p:txBody>
          <a:bodyPr vert="horz" lIns="91440" tIns="45720" rIns="91440" bIns="45720" rtlCol="0">
            <a:normAutofit/>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tx1">
                    <a:lumMod val="65000"/>
                    <a:lumOff val="35000"/>
                  </a:schemeClr>
                </a:solidFill>
                <a:latin typeface="Arial"/>
                <a:ea typeface="+mn-ea"/>
                <a:cs typeface="Arial"/>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Personal Data Protections</a:t>
            </a:r>
          </a:p>
          <a:p>
            <a:endParaRPr lang="en-US"/>
          </a:p>
        </p:txBody>
      </p:sp>
      <p:pic>
        <p:nvPicPr>
          <p:cNvPr id="7" name="Picture 6" descr="Logo&#10;&#10;Description automatically generated">
            <a:extLst>
              <a:ext uri="{FF2B5EF4-FFF2-40B4-BE49-F238E27FC236}">
                <a16:creationId xmlns:a16="http://schemas.microsoft.com/office/drawing/2014/main" id="{50EB6379-A97B-48E1-9F1E-9DADBA54EE7C}"/>
              </a:ext>
            </a:extLst>
          </p:cNvPr>
          <p:cNvPicPr>
            <a:picLocks noChangeAspect="1"/>
          </p:cNvPicPr>
          <p:nvPr/>
        </p:nvPicPr>
        <p:blipFill>
          <a:blip r:embed="rId3"/>
          <a:stretch>
            <a:fillRect/>
          </a:stretch>
        </p:blipFill>
        <p:spPr>
          <a:xfrm>
            <a:off x="-1189051" y="-1614919"/>
            <a:ext cx="5504235" cy="3892456"/>
          </a:xfrm>
          <a:prstGeom prst="rect">
            <a:avLst/>
          </a:prstGeom>
        </p:spPr>
      </p:pic>
      <p:pic>
        <p:nvPicPr>
          <p:cNvPr id="8" name="Picture 7" descr="Logo&#10;&#10;Description automatically generated">
            <a:extLst>
              <a:ext uri="{FF2B5EF4-FFF2-40B4-BE49-F238E27FC236}">
                <a16:creationId xmlns:a16="http://schemas.microsoft.com/office/drawing/2014/main" id="{596964C4-2A12-4E29-B9DD-D5F2F0B5BD93}"/>
              </a:ext>
            </a:extLst>
          </p:cNvPr>
          <p:cNvPicPr>
            <a:picLocks noChangeAspect="1"/>
          </p:cNvPicPr>
          <p:nvPr/>
        </p:nvPicPr>
        <p:blipFill>
          <a:blip r:embed="rId4"/>
          <a:stretch>
            <a:fillRect/>
          </a:stretch>
        </p:blipFill>
        <p:spPr>
          <a:xfrm>
            <a:off x="-870840" y="5403554"/>
            <a:ext cx="2760785" cy="1952357"/>
          </a:xfrm>
          <a:prstGeom prst="rect">
            <a:avLst/>
          </a:prstGeom>
        </p:spPr>
      </p:pic>
      <p:cxnSp>
        <p:nvCxnSpPr>
          <p:cNvPr id="9" name="Straight Connector 8">
            <a:extLst>
              <a:ext uri="{FF2B5EF4-FFF2-40B4-BE49-F238E27FC236}">
                <a16:creationId xmlns:a16="http://schemas.microsoft.com/office/drawing/2014/main" id="{77CCABD8-E39C-4ABC-B06F-7AFB8EFA3CF6}"/>
              </a:ext>
            </a:extLst>
          </p:cNvPr>
          <p:cNvCxnSpPr>
            <a:cxnSpLocks/>
          </p:cNvCxnSpPr>
          <p:nvPr/>
        </p:nvCxnSpPr>
        <p:spPr>
          <a:xfrm>
            <a:off x="2603500" y="678733"/>
            <a:ext cx="6540500" cy="0"/>
          </a:xfrm>
          <a:prstGeom prst="line">
            <a:avLst/>
          </a:prstGeom>
          <a:ln w="57150">
            <a:solidFill>
              <a:srgbClr val="EC116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60A3443-C6AC-4CB2-88A2-8588B95F594E}"/>
              </a:ext>
            </a:extLst>
          </p:cNvPr>
          <p:cNvCxnSpPr>
            <a:cxnSpLocks/>
          </p:cNvCxnSpPr>
          <p:nvPr/>
        </p:nvCxnSpPr>
        <p:spPr>
          <a:xfrm>
            <a:off x="0" y="678733"/>
            <a:ext cx="2824163" cy="0"/>
          </a:xfrm>
          <a:prstGeom prst="line">
            <a:avLst/>
          </a:prstGeom>
          <a:ln w="57150">
            <a:solidFill>
              <a:srgbClr val="160C4A"/>
            </a:solidFill>
          </a:ln>
        </p:spPr>
        <p:style>
          <a:lnRef idx="1">
            <a:schemeClr val="accent1"/>
          </a:lnRef>
          <a:fillRef idx="0">
            <a:schemeClr val="accent1"/>
          </a:fillRef>
          <a:effectRef idx="0">
            <a:schemeClr val="accent1"/>
          </a:effectRef>
          <a:fontRef idx="minor">
            <a:schemeClr val="tx1"/>
          </a:fontRef>
        </p:style>
      </p:cxnSp>
      <p:sp>
        <p:nvSpPr>
          <p:cNvPr id="11" name="Parallelogram 10">
            <a:extLst>
              <a:ext uri="{FF2B5EF4-FFF2-40B4-BE49-F238E27FC236}">
                <a16:creationId xmlns:a16="http://schemas.microsoft.com/office/drawing/2014/main" id="{0A0A4DEB-4F55-4102-BE3A-2522AA1600B8}"/>
              </a:ext>
            </a:extLst>
          </p:cNvPr>
          <p:cNvSpPr/>
          <p:nvPr/>
        </p:nvSpPr>
        <p:spPr>
          <a:xfrm rot="1324796">
            <a:off x="2746631" y="551393"/>
            <a:ext cx="243253" cy="210675"/>
          </a:xfrm>
          <a:prstGeom prst="parallelogram">
            <a:avLst>
              <a:gd name="adj" fmla="val 6303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5119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0A8BAA-594A-44F0-96A0-1E0ED4DC7EE9}"/>
              </a:ext>
            </a:extLst>
          </p:cNvPr>
          <p:cNvSpPr>
            <a:spLocks noGrp="1"/>
          </p:cNvSpPr>
          <p:nvPr>
            <p:ph type="sldNum" sz="quarter" idx="12"/>
          </p:nvPr>
        </p:nvSpPr>
        <p:spPr/>
        <p:txBody>
          <a:bodyPr/>
          <a:lstStyle/>
          <a:p>
            <a:fld id="{9A2A000D-0D79-E646-8BC0-B88888803783}" type="slidenum">
              <a:rPr lang="en-US" smtClean="0"/>
              <a:pPr/>
              <a:t>2</a:t>
            </a:fld>
            <a:endParaRPr lang="en-US"/>
          </a:p>
        </p:txBody>
      </p:sp>
      <p:sp>
        <p:nvSpPr>
          <p:cNvPr id="3" name="Text Placeholder 2">
            <a:extLst>
              <a:ext uri="{FF2B5EF4-FFF2-40B4-BE49-F238E27FC236}">
                <a16:creationId xmlns:a16="http://schemas.microsoft.com/office/drawing/2014/main" id="{7B188A12-F49C-43DD-A2CA-6CE9E4B416C9}"/>
              </a:ext>
            </a:extLst>
          </p:cNvPr>
          <p:cNvSpPr>
            <a:spLocks noGrp="1"/>
          </p:cNvSpPr>
          <p:nvPr>
            <p:ph type="body" sz="quarter" idx="19"/>
          </p:nvPr>
        </p:nvSpPr>
        <p:spPr/>
        <p:txBody>
          <a:bodyPr/>
          <a:lstStyle/>
          <a:p>
            <a:r>
              <a:rPr lang="en-US" dirty="0"/>
              <a:t>Agenda</a:t>
            </a:r>
          </a:p>
        </p:txBody>
      </p:sp>
      <p:sp>
        <p:nvSpPr>
          <p:cNvPr id="4" name="Text Placeholder 3">
            <a:extLst>
              <a:ext uri="{FF2B5EF4-FFF2-40B4-BE49-F238E27FC236}">
                <a16:creationId xmlns:a16="http://schemas.microsoft.com/office/drawing/2014/main" id="{FD32A29C-57F0-4B49-AAC2-122E2D73B77D}"/>
              </a:ext>
            </a:extLst>
          </p:cNvPr>
          <p:cNvSpPr>
            <a:spLocks noGrp="1"/>
          </p:cNvSpPr>
          <p:nvPr>
            <p:ph type="body" sz="quarter" idx="20"/>
          </p:nvPr>
        </p:nvSpPr>
        <p:spPr>
          <a:xfrm>
            <a:off x="780407" y="1815663"/>
            <a:ext cx="7493555" cy="4480559"/>
          </a:xfrm>
        </p:spPr>
        <p:txBody>
          <a:bodyPr vert="horz" lIns="91440" tIns="45720" rIns="91440" bIns="45720" rtlCol="0" anchor="t">
            <a:normAutofit/>
          </a:bodyPr>
          <a:lstStyle/>
          <a:p>
            <a:pPr>
              <a:buFont typeface="Wingdings" panose="05000000000000000000" pitchFamily="2" charset="2"/>
              <a:buChar char="§"/>
            </a:pPr>
            <a:r>
              <a:rPr lang="en-US" sz="2000" dirty="0">
                <a:solidFill>
                  <a:srgbClr val="160C4A"/>
                </a:solidFill>
                <a:cs typeface="Arial"/>
              </a:rPr>
              <a:t>Intro to Big Data</a:t>
            </a:r>
          </a:p>
          <a:p>
            <a:pPr>
              <a:buFont typeface="Wingdings" panose="05000000000000000000" pitchFamily="2" charset="2"/>
              <a:buChar char="§"/>
            </a:pPr>
            <a:r>
              <a:rPr lang="en-US" sz="2000" dirty="0">
                <a:solidFill>
                  <a:srgbClr val="160C4A"/>
                </a:solidFill>
                <a:cs typeface="Arial"/>
              </a:rPr>
              <a:t> Personal Data Protections</a:t>
            </a:r>
          </a:p>
          <a:p>
            <a:pPr lvl="1">
              <a:buFont typeface="Wingdings" panose="05000000000000000000" pitchFamily="2" charset="2"/>
              <a:buChar char="§"/>
            </a:pPr>
            <a:r>
              <a:rPr lang="en-US" sz="2000" dirty="0">
                <a:solidFill>
                  <a:srgbClr val="160C4A"/>
                </a:solidFill>
                <a:cs typeface="Arial"/>
              </a:rPr>
              <a:t>Personal Email Security.</a:t>
            </a:r>
          </a:p>
          <a:p>
            <a:pPr lvl="1">
              <a:buFont typeface="Wingdings" panose="05000000000000000000" pitchFamily="2" charset="2"/>
              <a:buChar char="§"/>
            </a:pPr>
            <a:r>
              <a:rPr lang="en-US" sz="2000" dirty="0">
                <a:solidFill>
                  <a:srgbClr val="160C4A"/>
                </a:solidFill>
                <a:cs typeface="Arial"/>
              </a:rPr>
              <a:t>Personal Messaging Security.</a:t>
            </a:r>
          </a:p>
          <a:p>
            <a:pPr lvl="1">
              <a:buFont typeface="Wingdings" panose="05000000000000000000" pitchFamily="2" charset="2"/>
              <a:buChar char="§"/>
            </a:pPr>
            <a:r>
              <a:rPr lang="en-US" sz="2000" dirty="0">
                <a:solidFill>
                  <a:srgbClr val="160C4A"/>
                </a:solidFill>
                <a:cs typeface="Arial"/>
              </a:rPr>
              <a:t>Internet Browsing Security.</a:t>
            </a:r>
          </a:p>
          <a:p>
            <a:pPr lvl="1">
              <a:buFont typeface="Wingdings" panose="05000000000000000000" pitchFamily="2" charset="2"/>
              <a:buChar char="§"/>
            </a:pPr>
            <a:r>
              <a:rPr lang="en-US" sz="2000" dirty="0">
                <a:solidFill>
                  <a:srgbClr val="160C4A"/>
                </a:solidFill>
                <a:cs typeface="Arial"/>
              </a:rPr>
              <a:t>Internet Password Security.</a:t>
            </a:r>
          </a:p>
          <a:p>
            <a:pPr lvl="1">
              <a:buFont typeface="Wingdings" panose="05000000000000000000" pitchFamily="2" charset="2"/>
              <a:buChar char="§"/>
            </a:pPr>
            <a:r>
              <a:rPr lang="en-US" sz="2000" dirty="0">
                <a:solidFill>
                  <a:srgbClr val="160C4A"/>
                </a:solidFill>
                <a:cs typeface="Arial"/>
              </a:rPr>
              <a:t>Internet Tracker Security.</a:t>
            </a:r>
          </a:p>
          <a:p>
            <a:pPr lvl="1">
              <a:buFont typeface="Wingdings" panose="05000000000000000000" pitchFamily="2" charset="2"/>
              <a:buChar char="§"/>
            </a:pPr>
            <a:r>
              <a:rPr lang="en-US" sz="2000" dirty="0">
                <a:solidFill>
                  <a:srgbClr val="160C4A"/>
                </a:solidFill>
                <a:cs typeface="Arial"/>
              </a:rPr>
              <a:t>A Quick Note on Socials.</a:t>
            </a:r>
          </a:p>
          <a:p>
            <a:pPr lvl="1">
              <a:buFont typeface="Wingdings" panose="05000000000000000000" pitchFamily="2" charset="2"/>
              <a:buChar char="§"/>
            </a:pPr>
            <a:r>
              <a:rPr lang="en-US" sz="2000" dirty="0">
                <a:solidFill>
                  <a:srgbClr val="160C4A"/>
                </a:solidFill>
                <a:cs typeface="Arial"/>
              </a:rPr>
              <a:t>Offline Data Protections.</a:t>
            </a:r>
          </a:p>
          <a:p>
            <a:pPr>
              <a:buFont typeface="Wingdings" panose="05000000000000000000" pitchFamily="2" charset="2"/>
              <a:buChar char="§"/>
            </a:pPr>
            <a:r>
              <a:rPr lang="en-US" sz="2000" dirty="0">
                <a:solidFill>
                  <a:srgbClr val="160C4A"/>
                </a:solidFill>
                <a:cs typeface="Arial"/>
              </a:rPr>
              <a:t>Easy Safeguards</a:t>
            </a:r>
          </a:p>
          <a:p>
            <a:pPr>
              <a:buFont typeface="Wingdings" panose="05000000000000000000" pitchFamily="2" charset="2"/>
              <a:buChar char="§"/>
            </a:pPr>
            <a:r>
              <a:rPr lang="en-US" sz="2000" dirty="0">
                <a:solidFill>
                  <a:srgbClr val="160C4A"/>
                </a:solidFill>
                <a:cs typeface="Arial"/>
              </a:rPr>
              <a:t>Q + A</a:t>
            </a:r>
          </a:p>
        </p:txBody>
      </p:sp>
      <p:sp>
        <p:nvSpPr>
          <p:cNvPr id="5" name="Text Placeholder 4">
            <a:extLst>
              <a:ext uri="{FF2B5EF4-FFF2-40B4-BE49-F238E27FC236}">
                <a16:creationId xmlns:a16="http://schemas.microsoft.com/office/drawing/2014/main" id="{8D887F10-756E-474D-99FF-1C2D5F304FA4}"/>
              </a:ext>
            </a:extLst>
          </p:cNvPr>
          <p:cNvSpPr>
            <a:spLocks noGrp="1"/>
          </p:cNvSpPr>
          <p:nvPr>
            <p:ph type="body" sz="quarter" idx="14"/>
          </p:nvPr>
        </p:nvSpPr>
        <p:spPr>
          <a:xfrm>
            <a:off x="6113793" y="426840"/>
            <a:ext cx="2722562" cy="269875"/>
          </a:xfrm>
        </p:spPr>
        <p:txBody>
          <a:bodyPr/>
          <a:lstStyle/>
          <a:p>
            <a:r>
              <a:rPr lang="en-US"/>
              <a:t>Introduction</a:t>
            </a:r>
          </a:p>
          <a:p>
            <a:endParaRPr lang="en-US"/>
          </a:p>
        </p:txBody>
      </p:sp>
      <p:pic>
        <p:nvPicPr>
          <p:cNvPr id="7" name="Picture 6" descr="Logo&#10;&#10;Description automatically generated">
            <a:extLst>
              <a:ext uri="{FF2B5EF4-FFF2-40B4-BE49-F238E27FC236}">
                <a16:creationId xmlns:a16="http://schemas.microsoft.com/office/drawing/2014/main" id="{A4B6B6A3-DBF9-4DD4-B8A5-BCE8F966B561}"/>
              </a:ext>
            </a:extLst>
          </p:cNvPr>
          <p:cNvPicPr>
            <a:picLocks noChangeAspect="1"/>
          </p:cNvPicPr>
          <p:nvPr/>
        </p:nvPicPr>
        <p:blipFill>
          <a:blip r:embed="rId3"/>
          <a:stretch>
            <a:fillRect/>
          </a:stretch>
        </p:blipFill>
        <p:spPr>
          <a:xfrm>
            <a:off x="-1189051" y="-1614919"/>
            <a:ext cx="5504235" cy="3892456"/>
          </a:xfrm>
          <a:prstGeom prst="rect">
            <a:avLst/>
          </a:prstGeom>
        </p:spPr>
      </p:pic>
      <p:pic>
        <p:nvPicPr>
          <p:cNvPr id="9" name="Picture 8" descr="Logo&#10;&#10;Description automatically generated">
            <a:extLst>
              <a:ext uri="{FF2B5EF4-FFF2-40B4-BE49-F238E27FC236}">
                <a16:creationId xmlns:a16="http://schemas.microsoft.com/office/drawing/2014/main" id="{A6E206C9-9B56-470F-8A4D-0575CD3418D5}"/>
              </a:ext>
            </a:extLst>
          </p:cNvPr>
          <p:cNvPicPr>
            <a:picLocks noChangeAspect="1"/>
          </p:cNvPicPr>
          <p:nvPr/>
        </p:nvPicPr>
        <p:blipFill>
          <a:blip r:embed="rId4"/>
          <a:stretch>
            <a:fillRect/>
          </a:stretch>
        </p:blipFill>
        <p:spPr>
          <a:xfrm>
            <a:off x="-870840" y="5403554"/>
            <a:ext cx="2760785" cy="1952357"/>
          </a:xfrm>
          <a:prstGeom prst="rect">
            <a:avLst/>
          </a:prstGeom>
        </p:spPr>
      </p:pic>
      <p:cxnSp>
        <p:nvCxnSpPr>
          <p:cNvPr id="11" name="Straight Connector 10">
            <a:extLst>
              <a:ext uri="{FF2B5EF4-FFF2-40B4-BE49-F238E27FC236}">
                <a16:creationId xmlns:a16="http://schemas.microsoft.com/office/drawing/2014/main" id="{6ACD944F-BD9B-4DE5-99B3-80CD9B1AFDF9}"/>
              </a:ext>
            </a:extLst>
          </p:cNvPr>
          <p:cNvCxnSpPr>
            <a:cxnSpLocks/>
          </p:cNvCxnSpPr>
          <p:nvPr/>
        </p:nvCxnSpPr>
        <p:spPr>
          <a:xfrm>
            <a:off x="2603500" y="678733"/>
            <a:ext cx="6540500" cy="0"/>
          </a:xfrm>
          <a:prstGeom prst="line">
            <a:avLst/>
          </a:prstGeom>
          <a:ln w="57150">
            <a:solidFill>
              <a:srgbClr val="EC116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B813EB4-1EF6-4D1E-9B51-AAA74097CC72}"/>
              </a:ext>
            </a:extLst>
          </p:cNvPr>
          <p:cNvCxnSpPr>
            <a:cxnSpLocks/>
          </p:cNvCxnSpPr>
          <p:nvPr/>
        </p:nvCxnSpPr>
        <p:spPr>
          <a:xfrm>
            <a:off x="0" y="678733"/>
            <a:ext cx="2824163" cy="0"/>
          </a:xfrm>
          <a:prstGeom prst="line">
            <a:avLst/>
          </a:prstGeom>
          <a:ln w="57150">
            <a:solidFill>
              <a:srgbClr val="160C4A"/>
            </a:solidFill>
          </a:ln>
        </p:spPr>
        <p:style>
          <a:lnRef idx="1">
            <a:schemeClr val="accent1"/>
          </a:lnRef>
          <a:fillRef idx="0">
            <a:schemeClr val="accent1"/>
          </a:fillRef>
          <a:effectRef idx="0">
            <a:schemeClr val="accent1"/>
          </a:effectRef>
          <a:fontRef idx="minor">
            <a:schemeClr val="tx1"/>
          </a:fontRef>
        </p:style>
      </p:cxnSp>
      <p:sp>
        <p:nvSpPr>
          <p:cNvPr id="17" name="Parallelogram 16">
            <a:extLst>
              <a:ext uri="{FF2B5EF4-FFF2-40B4-BE49-F238E27FC236}">
                <a16:creationId xmlns:a16="http://schemas.microsoft.com/office/drawing/2014/main" id="{419F7440-97D8-4BA0-A7D2-F2B7F32AE7B0}"/>
              </a:ext>
            </a:extLst>
          </p:cNvPr>
          <p:cNvSpPr/>
          <p:nvPr/>
        </p:nvSpPr>
        <p:spPr>
          <a:xfrm rot="1324796">
            <a:off x="2746631" y="551393"/>
            <a:ext cx="243253" cy="210675"/>
          </a:xfrm>
          <a:prstGeom prst="parallelogram">
            <a:avLst>
              <a:gd name="adj" fmla="val 6303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7462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11998D-0559-457A-A98F-C34A6D3AA134}"/>
              </a:ext>
            </a:extLst>
          </p:cNvPr>
          <p:cNvSpPr>
            <a:spLocks noGrp="1"/>
          </p:cNvSpPr>
          <p:nvPr>
            <p:ph type="sldNum" sz="quarter" idx="12"/>
          </p:nvPr>
        </p:nvSpPr>
        <p:spPr/>
        <p:txBody>
          <a:bodyPr/>
          <a:lstStyle/>
          <a:p>
            <a:fld id="{9A2A000D-0D79-E646-8BC0-B88888803783}" type="slidenum">
              <a:rPr lang="en-US" smtClean="0"/>
              <a:pPr/>
              <a:t>20</a:t>
            </a:fld>
            <a:endParaRPr lang="en-US"/>
          </a:p>
        </p:txBody>
      </p:sp>
      <p:sp>
        <p:nvSpPr>
          <p:cNvPr id="3" name="Text Placeholder 2">
            <a:extLst>
              <a:ext uri="{FF2B5EF4-FFF2-40B4-BE49-F238E27FC236}">
                <a16:creationId xmlns:a16="http://schemas.microsoft.com/office/drawing/2014/main" id="{B3622B79-0A92-45F7-9D6B-F74A2A0E1FDB}"/>
              </a:ext>
            </a:extLst>
          </p:cNvPr>
          <p:cNvSpPr>
            <a:spLocks noGrp="1"/>
          </p:cNvSpPr>
          <p:nvPr>
            <p:ph type="body" sz="quarter" idx="19"/>
          </p:nvPr>
        </p:nvSpPr>
        <p:spPr>
          <a:xfrm>
            <a:off x="138955" y="679780"/>
            <a:ext cx="8866093" cy="905339"/>
          </a:xfrm>
        </p:spPr>
        <p:txBody>
          <a:bodyPr vert="horz" lIns="91440" tIns="45720" rIns="91440" bIns="45720" rtlCol="0" anchor="t">
            <a:normAutofit lnSpcReduction="10000"/>
          </a:bodyPr>
          <a:lstStyle/>
          <a:p>
            <a:r>
              <a:rPr lang="en-US">
                <a:cs typeface="Arial"/>
              </a:rPr>
              <a:t>Password Protection Step 1:</a:t>
            </a:r>
          </a:p>
          <a:p>
            <a:r>
              <a:rPr lang="en-US" sz="2400">
                <a:cs typeface="Arial"/>
              </a:rPr>
              <a:t>How to tell if your passwords have been breached:</a:t>
            </a:r>
            <a:endParaRPr lang="en-US" sz="2400"/>
          </a:p>
        </p:txBody>
      </p:sp>
      <p:pic>
        <p:nvPicPr>
          <p:cNvPr id="6" name="Picture 6">
            <a:extLst>
              <a:ext uri="{FF2B5EF4-FFF2-40B4-BE49-F238E27FC236}">
                <a16:creationId xmlns:a16="http://schemas.microsoft.com/office/drawing/2014/main" id="{B71CD606-3F23-4157-8631-9D90B8517E24}"/>
              </a:ext>
            </a:extLst>
          </p:cNvPr>
          <p:cNvPicPr>
            <a:picLocks noChangeAspect="1"/>
          </p:cNvPicPr>
          <p:nvPr/>
        </p:nvPicPr>
        <p:blipFill>
          <a:blip r:embed="rId3"/>
          <a:stretch>
            <a:fillRect/>
          </a:stretch>
        </p:blipFill>
        <p:spPr>
          <a:xfrm>
            <a:off x="285400" y="3071509"/>
            <a:ext cx="4479520" cy="3043911"/>
          </a:xfrm>
          <a:prstGeom prst="rect">
            <a:avLst/>
          </a:prstGeom>
        </p:spPr>
      </p:pic>
      <p:sp>
        <p:nvSpPr>
          <p:cNvPr id="4" name="TextBox 3">
            <a:extLst>
              <a:ext uri="{FF2B5EF4-FFF2-40B4-BE49-F238E27FC236}">
                <a16:creationId xmlns:a16="http://schemas.microsoft.com/office/drawing/2014/main" id="{E98F19EB-40AE-4BB0-818B-EB568F6D1CC9}"/>
              </a:ext>
            </a:extLst>
          </p:cNvPr>
          <p:cNvSpPr txBox="1"/>
          <p:nvPr/>
        </p:nvSpPr>
        <p:spPr>
          <a:xfrm>
            <a:off x="4986497" y="5403554"/>
            <a:ext cx="4755776" cy="369332"/>
          </a:xfrm>
          <a:prstGeom prst="rect">
            <a:avLst/>
          </a:prstGeom>
          <a:noFill/>
        </p:spPr>
        <p:txBody>
          <a:bodyPr wrap="square" rtlCol="0">
            <a:spAutoFit/>
          </a:bodyPr>
          <a:lstStyle/>
          <a:p>
            <a:r>
              <a:rPr lang="en-US" dirty="0"/>
              <a:t>Source: </a:t>
            </a:r>
            <a:r>
              <a:rPr lang="en-US" dirty="0">
                <a:solidFill>
                  <a:srgbClr val="014470"/>
                </a:solidFill>
                <a:hlinkClick r:id="rId4">
                  <a:extLst>
                    <a:ext uri="{A12FA001-AC4F-418D-AE19-62706E023703}">
                      <ahyp:hlinkClr xmlns:ahyp="http://schemas.microsoft.com/office/drawing/2018/hyperlinkcolor" val="tx"/>
                    </a:ext>
                  </a:extLst>
                </a:hlinkClick>
              </a:rPr>
              <a:t>https://haveibeenpwned.com</a:t>
            </a:r>
            <a:endParaRPr lang="en-US" dirty="0">
              <a:solidFill>
                <a:srgbClr val="014470"/>
              </a:solidFill>
            </a:endParaRPr>
          </a:p>
        </p:txBody>
      </p:sp>
      <p:pic>
        <p:nvPicPr>
          <p:cNvPr id="7" name="Picture 7">
            <a:extLst>
              <a:ext uri="{FF2B5EF4-FFF2-40B4-BE49-F238E27FC236}">
                <a16:creationId xmlns:a16="http://schemas.microsoft.com/office/drawing/2014/main" id="{ECE57449-1FB1-4A45-B3CC-FFF57982194F}"/>
              </a:ext>
            </a:extLst>
          </p:cNvPr>
          <p:cNvPicPr>
            <a:picLocks noChangeAspect="1"/>
          </p:cNvPicPr>
          <p:nvPr/>
        </p:nvPicPr>
        <p:blipFill>
          <a:blip r:embed="rId5"/>
          <a:stretch>
            <a:fillRect/>
          </a:stretch>
        </p:blipFill>
        <p:spPr>
          <a:xfrm>
            <a:off x="285400" y="1672530"/>
            <a:ext cx="4479520" cy="1398979"/>
          </a:xfrm>
          <a:prstGeom prst="rect">
            <a:avLst/>
          </a:prstGeom>
        </p:spPr>
      </p:pic>
      <p:sp>
        <p:nvSpPr>
          <p:cNvPr id="8" name="TextBox 7">
            <a:extLst>
              <a:ext uri="{FF2B5EF4-FFF2-40B4-BE49-F238E27FC236}">
                <a16:creationId xmlns:a16="http://schemas.microsoft.com/office/drawing/2014/main" id="{3A75FFE4-6703-4512-B33E-6651F766DC3E}"/>
              </a:ext>
            </a:extLst>
          </p:cNvPr>
          <p:cNvSpPr txBox="1"/>
          <p:nvPr/>
        </p:nvSpPr>
        <p:spPr>
          <a:xfrm>
            <a:off x="5145743" y="2008094"/>
            <a:ext cx="3744259" cy="2862322"/>
          </a:xfrm>
          <a:prstGeom prst="rect">
            <a:avLst/>
          </a:prstGeom>
          <a:noFill/>
        </p:spPr>
        <p:txBody>
          <a:bodyPr wrap="square" rtlCol="0">
            <a:spAutoFit/>
          </a:bodyPr>
          <a:lstStyle/>
          <a:p>
            <a:pPr marL="285750" indent="-285750">
              <a:buFont typeface="Arial" panose="020B0604020202020204" pitchFamily="34" charset="0"/>
              <a:buChar char="•"/>
            </a:pPr>
            <a:r>
              <a:rPr lang="en-US"/>
              <a:t>If you </a:t>
            </a:r>
            <a:r>
              <a:rPr lang="en-US" b="1" i="1" u="sng"/>
              <a:t>have</a:t>
            </a:r>
            <a:r>
              <a:rPr lang="en-US"/>
              <a:t> been part of a breach: </a:t>
            </a:r>
          </a:p>
          <a:p>
            <a:pPr marL="742950" lvl="1" indent="-285750">
              <a:buFont typeface="Arial" panose="020B0604020202020204" pitchFamily="34" charset="0"/>
              <a:buChar char="•"/>
            </a:pPr>
            <a:r>
              <a:rPr lang="en-US"/>
              <a:t>Proceed to </a:t>
            </a:r>
            <a:r>
              <a:rPr lang="en-US" b="1"/>
              <a:t>Password Protection Step 2: Use a Password Manager.</a:t>
            </a:r>
          </a:p>
          <a:p>
            <a:pPr marL="285750" indent="-285750">
              <a:buFont typeface="Arial" panose="020B0604020202020204" pitchFamily="34" charset="0"/>
              <a:buChar char="•"/>
            </a:pPr>
            <a:endParaRPr lang="en-US" b="1"/>
          </a:p>
          <a:p>
            <a:pPr marL="285750" indent="-285750">
              <a:buFont typeface="Arial" panose="020B0604020202020204" pitchFamily="34" charset="0"/>
              <a:buChar char="•"/>
            </a:pPr>
            <a:r>
              <a:rPr lang="en-US"/>
              <a:t>If you </a:t>
            </a:r>
            <a:r>
              <a:rPr lang="en-US" b="1" i="1" u="sng"/>
              <a:t>have not</a:t>
            </a:r>
            <a:r>
              <a:rPr lang="en-US"/>
              <a:t> been part of a breach: </a:t>
            </a:r>
          </a:p>
          <a:p>
            <a:pPr marL="742950" lvl="1" indent="-285750">
              <a:buFont typeface="Arial" panose="020B0604020202020204" pitchFamily="34" charset="0"/>
              <a:buChar char="•"/>
            </a:pPr>
            <a:r>
              <a:rPr lang="en-US"/>
              <a:t>Proceed to</a:t>
            </a:r>
            <a:r>
              <a:rPr lang="en-US" b="1"/>
              <a:t> Password Protection Step 2: Use a Password Manager</a:t>
            </a:r>
            <a:r>
              <a:rPr lang="en-US"/>
              <a:t>.</a:t>
            </a:r>
          </a:p>
        </p:txBody>
      </p:sp>
      <p:sp>
        <p:nvSpPr>
          <p:cNvPr id="9" name="Text Placeholder 4">
            <a:extLst>
              <a:ext uri="{FF2B5EF4-FFF2-40B4-BE49-F238E27FC236}">
                <a16:creationId xmlns:a16="http://schemas.microsoft.com/office/drawing/2014/main" id="{240922F7-9BB1-4FF1-B004-1EA7819CB47D}"/>
              </a:ext>
            </a:extLst>
          </p:cNvPr>
          <p:cNvSpPr txBox="1">
            <a:spLocks/>
          </p:cNvSpPr>
          <p:nvPr/>
        </p:nvSpPr>
        <p:spPr>
          <a:xfrm>
            <a:off x="6113793" y="426840"/>
            <a:ext cx="2722562" cy="269875"/>
          </a:xfrm>
          <a:prstGeom prst="rect">
            <a:avLst/>
          </a:prstGeom>
        </p:spPr>
        <p:txBody>
          <a:bodyPr vert="horz" lIns="91440" tIns="45720" rIns="91440" bIns="45720" rtlCol="0">
            <a:normAutofit/>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tx1">
                    <a:lumMod val="65000"/>
                    <a:lumOff val="35000"/>
                  </a:schemeClr>
                </a:solidFill>
                <a:latin typeface="Arial"/>
                <a:ea typeface="+mn-ea"/>
                <a:cs typeface="Arial"/>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Personal Data Protections</a:t>
            </a:r>
          </a:p>
          <a:p>
            <a:endParaRPr lang="en-US"/>
          </a:p>
        </p:txBody>
      </p:sp>
      <p:pic>
        <p:nvPicPr>
          <p:cNvPr id="10" name="Picture 9" descr="Logo&#10;&#10;Description automatically generated">
            <a:extLst>
              <a:ext uri="{FF2B5EF4-FFF2-40B4-BE49-F238E27FC236}">
                <a16:creationId xmlns:a16="http://schemas.microsoft.com/office/drawing/2014/main" id="{BDB1D801-B470-4F4F-AA3F-A7F6DBED12B3}"/>
              </a:ext>
            </a:extLst>
          </p:cNvPr>
          <p:cNvPicPr>
            <a:picLocks noChangeAspect="1"/>
          </p:cNvPicPr>
          <p:nvPr/>
        </p:nvPicPr>
        <p:blipFill>
          <a:blip r:embed="rId6"/>
          <a:stretch>
            <a:fillRect/>
          </a:stretch>
        </p:blipFill>
        <p:spPr>
          <a:xfrm>
            <a:off x="-1189051" y="-1614919"/>
            <a:ext cx="5504235" cy="3892456"/>
          </a:xfrm>
          <a:prstGeom prst="rect">
            <a:avLst/>
          </a:prstGeom>
        </p:spPr>
      </p:pic>
      <p:pic>
        <p:nvPicPr>
          <p:cNvPr id="11" name="Picture 10" descr="Logo&#10;&#10;Description automatically generated">
            <a:extLst>
              <a:ext uri="{FF2B5EF4-FFF2-40B4-BE49-F238E27FC236}">
                <a16:creationId xmlns:a16="http://schemas.microsoft.com/office/drawing/2014/main" id="{E1F91C85-C9A2-45E9-8C19-04FA22BA4435}"/>
              </a:ext>
            </a:extLst>
          </p:cNvPr>
          <p:cNvPicPr>
            <a:picLocks noChangeAspect="1"/>
          </p:cNvPicPr>
          <p:nvPr/>
        </p:nvPicPr>
        <p:blipFill>
          <a:blip r:embed="rId7"/>
          <a:stretch>
            <a:fillRect/>
          </a:stretch>
        </p:blipFill>
        <p:spPr>
          <a:xfrm>
            <a:off x="-870840" y="5403554"/>
            <a:ext cx="2760785" cy="1952357"/>
          </a:xfrm>
          <a:prstGeom prst="rect">
            <a:avLst/>
          </a:prstGeom>
        </p:spPr>
      </p:pic>
      <p:cxnSp>
        <p:nvCxnSpPr>
          <p:cNvPr id="12" name="Straight Connector 11">
            <a:extLst>
              <a:ext uri="{FF2B5EF4-FFF2-40B4-BE49-F238E27FC236}">
                <a16:creationId xmlns:a16="http://schemas.microsoft.com/office/drawing/2014/main" id="{A3070C11-D382-471C-A007-67729DA1A073}"/>
              </a:ext>
            </a:extLst>
          </p:cNvPr>
          <p:cNvCxnSpPr>
            <a:cxnSpLocks/>
          </p:cNvCxnSpPr>
          <p:nvPr/>
        </p:nvCxnSpPr>
        <p:spPr>
          <a:xfrm>
            <a:off x="2603500" y="678733"/>
            <a:ext cx="6540500" cy="0"/>
          </a:xfrm>
          <a:prstGeom prst="line">
            <a:avLst/>
          </a:prstGeom>
          <a:ln w="57150">
            <a:solidFill>
              <a:srgbClr val="EC116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386291A-5AD2-4061-BA42-3A83568E7173}"/>
              </a:ext>
            </a:extLst>
          </p:cNvPr>
          <p:cNvCxnSpPr>
            <a:cxnSpLocks/>
          </p:cNvCxnSpPr>
          <p:nvPr/>
        </p:nvCxnSpPr>
        <p:spPr>
          <a:xfrm>
            <a:off x="0" y="678733"/>
            <a:ext cx="2824163" cy="0"/>
          </a:xfrm>
          <a:prstGeom prst="line">
            <a:avLst/>
          </a:prstGeom>
          <a:ln w="57150">
            <a:solidFill>
              <a:srgbClr val="160C4A"/>
            </a:solidFill>
          </a:ln>
        </p:spPr>
        <p:style>
          <a:lnRef idx="1">
            <a:schemeClr val="accent1"/>
          </a:lnRef>
          <a:fillRef idx="0">
            <a:schemeClr val="accent1"/>
          </a:fillRef>
          <a:effectRef idx="0">
            <a:schemeClr val="accent1"/>
          </a:effectRef>
          <a:fontRef idx="minor">
            <a:schemeClr val="tx1"/>
          </a:fontRef>
        </p:style>
      </p:cxnSp>
      <p:sp>
        <p:nvSpPr>
          <p:cNvPr id="14" name="Parallelogram 13">
            <a:extLst>
              <a:ext uri="{FF2B5EF4-FFF2-40B4-BE49-F238E27FC236}">
                <a16:creationId xmlns:a16="http://schemas.microsoft.com/office/drawing/2014/main" id="{AD2914B1-D130-4ED7-9192-AB8F3140CDA1}"/>
              </a:ext>
            </a:extLst>
          </p:cNvPr>
          <p:cNvSpPr/>
          <p:nvPr/>
        </p:nvSpPr>
        <p:spPr>
          <a:xfrm rot="1324796">
            <a:off x="2746631" y="551393"/>
            <a:ext cx="243253" cy="210675"/>
          </a:xfrm>
          <a:prstGeom prst="parallelogram">
            <a:avLst>
              <a:gd name="adj" fmla="val 6303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1511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86973E-6434-4D85-893B-B15E28556EA2}"/>
              </a:ext>
            </a:extLst>
          </p:cNvPr>
          <p:cNvSpPr>
            <a:spLocks noGrp="1"/>
          </p:cNvSpPr>
          <p:nvPr>
            <p:ph type="sldNum" sz="quarter" idx="12"/>
          </p:nvPr>
        </p:nvSpPr>
        <p:spPr/>
        <p:txBody>
          <a:bodyPr/>
          <a:lstStyle/>
          <a:p>
            <a:fld id="{9A2A000D-0D79-E646-8BC0-B88888803783}" type="slidenum">
              <a:rPr lang="en-US" smtClean="0"/>
              <a:pPr/>
              <a:t>21</a:t>
            </a:fld>
            <a:endParaRPr lang="en-US"/>
          </a:p>
        </p:txBody>
      </p:sp>
      <p:sp>
        <p:nvSpPr>
          <p:cNvPr id="3" name="Text Placeholder 2">
            <a:extLst>
              <a:ext uri="{FF2B5EF4-FFF2-40B4-BE49-F238E27FC236}">
                <a16:creationId xmlns:a16="http://schemas.microsoft.com/office/drawing/2014/main" id="{5C4A0ADB-0AB7-437E-942C-DEEA3A2C46E1}"/>
              </a:ext>
            </a:extLst>
          </p:cNvPr>
          <p:cNvSpPr>
            <a:spLocks noGrp="1"/>
          </p:cNvSpPr>
          <p:nvPr>
            <p:ph type="body" sz="quarter" idx="19"/>
          </p:nvPr>
        </p:nvSpPr>
        <p:spPr>
          <a:xfrm>
            <a:off x="806174" y="789119"/>
            <a:ext cx="7493555" cy="966470"/>
          </a:xfrm>
        </p:spPr>
        <p:txBody>
          <a:bodyPr vert="horz" lIns="91440" tIns="45720" rIns="91440" bIns="45720" rtlCol="0" anchor="t">
            <a:normAutofit/>
          </a:bodyPr>
          <a:lstStyle/>
          <a:p>
            <a:r>
              <a:rPr lang="en-US">
                <a:cs typeface="Arial"/>
              </a:rPr>
              <a:t>Password Protection Step 2:</a:t>
            </a:r>
          </a:p>
          <a:p>
            <a:r>
              <a:rPr lang="en-US" sz="2400">
                <a:cs typeface="Arial"/>
              </a:rPr>
              <a:t>Use a Password Manager.</a:t>
            </a:r>
            <a:endParaRPr lang="en-US" sz="2400"/>
          </a:p>
        </p:txBody>
      </p:sp>
      <p:pic>
        <p:nvPicPr>
          <p:cNvPr id="6" name="Picture 6" descr="File:LastPass logo.svg - Wikimedia Commons">
            <a:extLst>
              <a:ext uri="{FF2B5EF4-FFF2-40B4-BE49-F238E27FC236}">
                <a16:creationId xmlns:a16="http://schemas.microsoft.com/office/drawing/2014/main" id="{549A72E9-E84B-4FF0-A554-845BFA026DEF}"/>
              </a:ext>
            </a:extLst>
          </p:cNvPr>
          <p:cNvPicPr>
            <a:picLocks noChangeAspect="1"/>
          </p:cNvPicPr>
          <p:nvPr/>
        </p:nvPicPr>
        <p:blipFill>
          <a:blip r:embed="rId3"/>
          <a:stretch>
            <a:fillRect/>
          </a:stretch>
        </p:blipFill>
        <p:spPr>
          <a:xfrm>
            <a:off x="155863" y="2138285"/>
            <a:ext cx="2326110" cy="339830"/>
          </a:xfrm>
          <a:prstGeom prst="rect">
            <a:avLst/>
          </a:prstGeom>
        </p:spPr>
      </p:pic>
      <p:pic>
        <p:nvPicPr>
          <p:cNvPr id="7" name="Picture 7" descr="Activating Bitwarden live sync on Synology - Kartolo's notes">
            <a:extLst>
              <a:ext uri="{FF2B5EF4-FFF2-40B4-BE49-F238E27FC236}">
                <a16:creationId xmlns:a16="http://schemas.microsoft.com/office/drawing/2014/main" id="{8A5CBC3D-1B7E-4961-8279-998BB0EBE56C}"/>
              </a:ext>
            </a:extLst>
          </p:cNvPr>
          <p:cNvPicPr>
            <a:picLocks noChangeAspect="1"/>
          </p:cNvPicPr>
          <p:nvPr/>
        </p:nvPicPr>
        <p:blipFill>
          <a:blip r:embed="rId4"/>
          <a:stretch>
            <a:fillRect/>
          </a:stretch>
        </p:blipFill>
        <p:spPr>
          <a:xfrm>
            <a:off x="155862" y="2853255"/>
            <a:ext cx="2326112" cy="1437960"/>
          </a:xfrm>
          <a:prstGeom prst="rect">
            <a:avLst/>
          </a:prstGeom>
        </p:spPr>
      </p:pic>
      <p:pic>
        <p:nvPicPr>
          <p:cNvPr id="8" name="Picture 8" descr="Brand New: New Logo for Dashlane by Pentagram">
            <a:extLst>
              <a:ext uri="{FF2B5EF4-FFF2-40B4-BE49-F238E27FC236}">
                <a16:creationId xmlns:a16="http://schemas.microsoft.com/office/drawing/2014/main" id="{B49F9F54-7DBC-47A3-9168-86B49D5E2572}"/>
              </a:ext>
            </a:extLst>
          </p:cNvPr>
          <p:cNvPicPr>
            <a:picLocks noChangeAspect="1"/>
          </p:cNvPicPr>
          <p:nvPr/>
        </p:nvPicPr>
        <p:blipFill>
          <a:blip r:embed="rId5"/>
          <a:stretch>
            <a:fillRect/>
          </a:stretch>
        </p:blipFill>
        <p:spPr>
          <a:xfrm>
            <a:off x="155863" y="4679563"/>
            <a:ext cx="2326113" cy="957583"/>
          </a:xfrm>
          <a:prstGeom prst="rect">
            <a:avLst/>
          </a:prstGeom>
        </p:spPr>
      </p:pic>
      <p:pic>
        <p:nvPicPr>
          <p:cNvPr id="9" name="Picture 9" descr="5 Ways to Keep Your On-line Privacy Safe - Epic Nine Web ...">
            <a:extLst>
              <a:ext uri="{FF2B5EF4-FFF2-40B4-BE49-F238E27FC236}">
                <a16:creationId xmlns:a16="http://schemas.microsoft.com/office/drawing/2014/main" id="{A6C3FC47-AAA5-49A8-B0F6-A47B4E703B0A}"/>
              </a:ext>
            </a:extLst>
          </p:cNvPr>
          <p:cNvPicPr>
            <a:picLocks noChangeAspect="1"/>
          </p:cNvPicPr>
          <p:nvPr/>
        </p:nvPicPr>
        <p:blipFill>
          <a:blip r:embed="rId6"/>
          <a:stretch>
            <a:fillRect/>
          </a:stretch>
        </p:blipFill>
        <p:spPr>
          <a:xfrm>
            <a:off x="2612473" y="2003826"/>
            <a:ext cx="2326113" cy="2000457"/>
          </a:xfrm>
          <a:prstGeom prst="rect">
            <a:avLst/>
          </a:prstGeom>
        </p:spPr>
      </p:pic>
      <p:pic>
        <p:nvPicPr>
          <p:cNvPr id="10" name="Picture 10" descr="The 4 BEST Password Managers in 2020">
            <a:extLst>
              <a:ext uri="{FF2B5EF4-FFF2-40B4-BE49-F238E27FC236}">
                <a16:creationId xmlns:a16="http://schemas.microsoft.com/office/drawing/2014/main" id="{D5D9EC99-2308-4FC0-A927-C6F873A992E3}"/>
              </a:ext>
            </a:extLst>
          </p:cNvPr>
          <p:cNvPicPr>
            <a:picLocks noChangeAspect="1"/>
          </p:cNvPicPr>
          <p:nvPr/>
        </p:nvPicPr>
        <p:blipFill>
          <a:blip r:embed="rId7"/>
          <a:stretch>
            <a:fillRect/>
          </a:stretch>
        </p:blipFill>
        <p:spPr>
          <a:xfrm>
            <a:off x="2612473" y="4415937"/>
            <a:ext cx="2326113" cy="1221209"/>
          </a:xfrm>
          <a:prstGeom prst="rect">
            <a:avLst/>
          </a:prstGeom>
        </p:spPr>
      </p:pic>
      <p:sp>
        <p:nvSpPr>
          <p:cNvPr id="4" name="TextBox 3">
            <a:extLst>
              <a:ext uri="{FF2B5EF4-FFF2-40B4-BE49-F238E27FC236}">
                <a16:creationId xmlns:a16="http://schemas.microsoft.com/office/drawing/2014/main" id="{7F4F6576-8BFF-445A-9268-FCDF4C9DFEED}"/>
              </a:ext>
            </a:extLst>
          </p:cNvPr>
          <p:cNvSpPr txBox="1"/>
          <p:nvPr/>
        </p:nvSpPr>
        <p:spPr>
          <a:xfrm>
            <a:off x="5313938" y="2138285"/>
            <a:ext cx="3820919" cy="3508653"/>
          </a:xfrm>
          <a:prstGeom prst="rect">
            <a:avLst/>
          </a:prstGeom>
          <a:noFill/>
        </p:spPr>
        <p:txBody>
          <a:bodyPr wrap="square" rtlCol="0">
            <a:spAutoFit/>
          </a:bodyPr>
          <a:lstStyle/>
          <a:p>
            <a:r>
              <a:rPr lang="en-US" sz="1600" b="1" dirty="0"/>
              <a:t>PROS:</a:t>
            </a:r>
          </a:p>
          <a:p>
            <a:pPr marL="285750" indent="-285750">
              <a:buFont typeface="Arial" panose="020B0604020202020204" pitchFamily="34" charset="0"/>
              <a:buChar char="•"/>
            </a:pPr>
            <a:r>
              <a:rPr lang="en-US" sz="1600" dirty="0"/>
              <a:t>Have unique passwords for every site.</a:t>
            </a:r>
          </a:p>
          <a:p>
            <a:pPr marL="285750" indent="-285750">
              <a:buFont typeface="Arial" panose="020B0604020202020204" pitchFamily="34" charset="0"/>
              <a:buChar char="•"/>
            </a:pPr>
            <a:r>
              <a:rPr lang="en-US" sz="1600" dirty="0"/>
              <a:t>Generate random passwords that are harder to guess than: </a:t>
            </a:r>
          </a:p>
          <a:p>
            <a:pPr marL="742950" lvl="1" indent="-285750">
              <a:buFont typeface="Arial" panose="020B0604020202020204" pitchFamily="34" charset="0"/>
              <a:buChar char="•"/>
            </a:pPr>
            <a:r>
              <a:rPr lang="en-US" sz="1600" dirty="0"/>
              <a:t>Pearl1980.</a:t>
            </a:r>
          </a:p>
          <a:p>
            <a:pPr marL="285750" indent="-285750">
              <a:buFont typeface="Arial" panose="020B0604020202020204" pitchFamily="34" charset="0"/>
              <a:buChar char="•"/>
            </a:pPr>
            <a:r>
              <a:rPr lang="en-US" sz="1600" dirty="0"/>
              <a:t>Autofill features that don’t save to the browser. </a:t>
            </a:r>
          </a:p>
          <a:p>
            <a:pPr marL="285750" indent="-285750">
              <a:buFont typeface="Arial" panose="020B0604020202020204" pitchFamily="34" charset="0"/>
              <a:buChar char="•"/>
            </a:pPr>
            <a:r>
              <a:rPr lang="en-US" sz="1600" dirty="0"/>
              <a:t>Encrypted Vaults.</a:t>
            </a:r>
          </a:p>
          <a:p>
            <a:endParaRPr lang="en-US" sz="1600" b="1" dirty="0"/>
          </a:p>
          <a:p>
            <a:r>
              <a:rPr lang="en-US" sz="1600" b="1" dirty="0"/>
              <a:t>CONS:</a:t>
            </a:r>
          </a:p>
          <a:p>
            <a:pPr marL="285750" indent="-285750">
              <a:buFont typeface="Arial" panose="020B0604020202020204" pitchFamily="34" charset="0"/>
              <a:buChar char="•"/>
            </a:pPr>
            <a:r>
              <a:rPr lang="en-US" sz="1600" dirty="0"/>
              <a:t>All the eggs are in one basket.</a:t>
            </a:r>
          </a:p>
          <a:p>
            <a:pPr marL="742950" lvl="1" indent="-285750">
              <a:buFont typeface="Arial" panose="020B0604020202020204" pitchFamily="34" charset="0"/>
              <a:buChar char="•"/>
            </a:pPr>
            <a:r>
              <a:rPr lang="en-US" sz="1400" dirty="0"/>
              <a:t>Have a good key.</a:t>
            </a:r>
          </a:p>
          <a:p>
            <a:pPr marL="285750" indent="-285750">
              <a:buFont typeface="Arial" panose="020B0604020202020204" pitchFamily="34" charset="0"/>
              <a:buChar char="•"/>
            </a:pPr>
            <a:r>
              <a:rPr lang="en-US" sz="1600" dirty="0"/>
              <a:t>$$$$</a:t>
            </a:r>
          </a:p>
          <a:p>
            <a:pPr marL="285750" indent="-285750">
              <a:buFont typeface="Arial" panose="020B0604020202020204" pitchFamily="34" charset="0"/>
              <a:buChar char="•"/>
            </a:pPr>
            <a:r>
              <a:rPr lang="en-US" sz="1600" dirty="0"/>
              <a:t>Can be tedious to set up</a:t>
            </a:r>
          </a:p>
        </p:txBody>
      </p:sp>
      <p:sp>
        <p:nvSpPr>
          <p:cNvPr id="11" name="Text Placeholder 4">
            <a:extLst>
              <a:ext uri="{FF2B5EF4-FFF2-40B4-BE49-F238E27FC236}">
                <a16:creationId xmlns:a16="http://schemas.microsoft.com/office/drawing/2014/main" id="{3A60BC95-1BAC-4CFC-AC9F-C48C7C429959}"/>
              </a:ext>
            </a:extLst>
          </p:cNvPr>
          <p:cNvSpPr txBox="1">
            <a:spLocks/>
          </p:cNvSpPr>
          <p:nvPr/>
        </p:nvSpPr>
        <p:spPr>
          <a:xfrm>
            <a:off x="6113793" y="426840"/>
            <a:ext cx="2722562" cy="269875"/>
          </a:xfrm>
          <a:prstGeom prst="rect">
            <a:avLst/>
          </a:prstGeom>
        </p:spPr>
        <p:txBody>
          <a:bodyPr vert="horz" lIns="91440" tIns="45720" rIns="91440" bIns="45720" rtlCol="0">
            <a:normAutofit/>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tx1">
                    <a:lumMod val="65000"/>
                    <a:lumOff val="35000"/>
                  </a:schemeClr>
                </a:solidFill>
                <a:latin typeface="Arial"/>
                <a:ea typeface="+mn-ea"/>
                <a:cs typeface="Arial"/>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Personal Data Protections</a:t>
            </a:r>
          </a:p>
          <a:p>
            <a:endParaRPr lang="en-US"/>
          </a:p>
        </p:txBody>
      </p:sp>
      <p:pic>
        <p:nvPicPr>
          <p:cNvPr id="12" name="Picture 11" descr="Logo&#10;&#10;Description automatically generated">
            <a:extLst>
              <a:ext uri="{FF2B5EF4-FFF2-40B4-BE49-F238E27FC236}">
                <a16:creationId xmlns:a16="http://schemas.microsoft.com/office/drawing/2014/main" id="{89D99108-D6D2-4957-B431-265C1914CFBF}"/>
              </a:ext>
            </a:extLst>
          </p:cNvPr>
          <p:cNvPicPr>
            <a:picLocks noChangeAspect="1"/>
          </p:cNvPicPr>
          <p:nvPr/>
        </p:nvPicPr>
        <p:blipFill>
          <a:blip r:embed="rId8"/>
          <a:stretch>
            <a:fillRect/>
          </a:stretch>
        </p:blipFill>
        <p:spPr>
          <a:xfrm>
            <a:off x="-1189051" y="-1614919"/>
            <a:ext cx="5504235" cy="3892456"/>
          </a:xfrm>
          <a:prstGeom prst="rect">
            <a:avLst/>
          </a:prstGeom>
        </p:spPr>
      </p:pic>
      <p:pic>
        <p:nvPicPr>
          <p:cNvPr id="13" name="Picture 12" descr="Logo&#10;&#10;Description automatically generated">
            <a:extLst>
              <a:ext uri="{FF2B5EF4-FFF2-40B4-BE49-F238E27FC236}">
                <a16:creationId xmlns:a16="http://schemas.microsoft.com/office/drawing/2014/main" id="{00B8556A-FEC0-4E62-88B3-FA60ED667EF1}"/>
              </a:ext>
            </a:extLst>
          </p:cNvPr>
          <p:cNvPicPr>
            <a:picLocks noChangeAspect="1"/>
          </p:cNvPicPr>
          <p:nvPr/>
        </p:nvPicPr>
        <p:blipFill>
          <a:blip r:embed="rId9"/>
          <a:stretch>
            <a:fillRect/>
          </a:stretch>
        </p:blipFill>
        <p:spPr>
          <a:xfrm>
            <a:off x="-870840" y="5403554"/>
            <a:ext cx="2760785" cy="1952357"/>
          </a:xfrm>
          <a:prstGeom prst="rect">
            <a:avLst/>
          </a:prstGeom>
        </p:spPr>
      </p:pic>
      <p:cxnSp>
        <p:nvCxnSpPr>
          <p:cNvPr id="14" name="Straight Connector 13">
            <a:extLst>
              <a:ext uri="{FF2B5EF4-FFF2-40B4-BE49-F238E27FC236}">
                <a16:creationId xmlns:a16="http://schemas.microsoft.com/office/drawing/2014/main" id="{79EA42A9-F11E-4EEE-9A93-BD2708EBE015}"/>
              </a:ext>
            </a:extLst>
          </p:cNvPr>
          <p:cNvCxnSpPr>
            <a:cxnSpLocks/>
          </p:cNvCxnSpPr>
          <p:nvPr/>
        </p:nvCxnSpPr>
        <p:spPr>
          <a:xfrm>
            <a:off x="2603500" y="678733"/>
            <a:ext cx="6540500" cy="0"/>
          </a:xfrm>
          <a:prstGeom prst="line">
            <a:avLst/>
          </a:prstGeom>
          <a:ln w="57150">
            <a:solidFill>
              <a:srgbClr val="EC116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354A1C7-B584-4716-B872-B975CA9E9086}"/>
              </a:ext>
            </a:extLst>
          </p:cNvPr>
          <p:cNvCxnSpPr>
            <a:cxnSpLocks/>
          </p:cNvCxnSpPr>
          <p:nvPr/>
        </p:nvCxnSpPr>
        <p:spPr>
          <a:xfrm>
            <a:off x="0" y="678733"/>
            <a:ext cx="2824163" cy="0"/>
          </a:xfrm>
          <a:prstGeom prst="line">
            <a:avLst/>
          </a:prstGeom>
          <a:ln w="57150">
            <a:solidFill>
              <a:srgbClr val="160C4A"/>
            </a:solidFill>
          </a:ln>
        </p:spPr>
        <p:style>
          <a:lnRef idx="1">
            <a:schemeClr val="accent1"/>
          </a:lnRef>
          <a:fillRef idx="0">
            <a:schemeClr val="accent1"/>
          </a:fillRef>
          <a:effectRef idx="0">
            <a:schemeClr val="accent1"/>
          </a:effectRef>
          <a:fontRef idx="minor">
            <a:schemeClr val="tx1"/>
          </a:fontRef>
        </p:style>
      </p:cxnSp>
      <p:sp>
        <p:nvSpPr>
          <p:cNvPr id="16" name="Parallelogram 15">
            <a:extLst>
              <a:ext uri="{FF2B5EF4-FFF2-40B4-BE49-F238E27FC236}">
                <a16:creationId xmlns:a16="http://schemas.microsoft.com/office/drawing/2014/main" id="{71808FFA-27E6-4072-82D6-4E2589632D95}"/>
              </a:ext>
            </a:extLst>
          </p:cNvPr>
          <p:cNvSpPr/>
          <p:nvPr/>
        </p:nvSpPr>
        <p:spPr>
          <a:xfrm rot="1324796">
            <a:off x="2746631" y="551393"/>
            <a:ext cx="243253" cy="210675"/>
          </a:xfrm>
          <a:prstGeom prst="parallelogram">
            <a:avLst>
              <a:gd name="adj" fmla="val 6303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7202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CBCFE9-858C-4D5F-B418-F6E0B40A764C}"/>
              </a:ext>
            </a:extLst>
          </p:cNvPr>
          <p:cNvSpPr>
            <a:spLocks noGrp="1"/>
          </p:cNvSpPr>
          <p:nvPr>
            <p:ph type="sldNum" sz="quarter" idx="12"/>
          </p:nvPr>
        </p:nvSpPr>
        <p:spPr/>
        <p:txBody>
          <a:bodyPr/>
          <a:lstStyle/>
          <a:p>
            <a:fld id="{9A2A000D-0D79-E646-8BC0-B88888803783}" type="slidenum">
              <a:rPr lang="en-US" smtClean="0"/>
              <a:pPr/>
              <a:t>22</a:t>
            </a:fld>
            <a:endParaRPr lang="en-US"/>
          </a:p>
        </p:txBody>
      </p:sp>
      <p:sp>
        <p:nvSpPr>
          <p:cNvPr id="3" name="Text Placeholder 2">
            <a:extLst>
              <a:ext uri="{FF2B5EF4-FFF2-40B4-BE49-F238E27FC236}">
                <a16:creationId xmlns:a16="http://schemas.microsoft.com/office/drawing/2014/main" id="{F33ECEB3-B80A-46CE-88A0-1A2B95C5D649}"/>
              </a:ext>
            </a:extLst>
          </p:cNvPr>
          <p:cNvSpPr>
            <a:spLocks noGrp="1"/>
          </p:cNvSpPr>
          <p:nvPr>
            <p:ph type="body" sz="quarter" idx="19"/>
          </p:nvPr>
        </p:nvSpPr>
        <p:spPr>
          <a:xfrm>
            <a:off x="753514" y="797087"/>
            <a:ext cx="7493555" cy="904764"/>
          </a:xfrm>
        </p:spPr>
        <p:txBody>
          <a:bodyPr vert="horz" lIns="91440" tIns="45720" rIns="91440" bIns="45720" rtlCol="0" anchor="t">
            <a:normAutofit lnSpcReduction="10000"/>
          </a:bodyPr>
          <a:lstStyle/>
          <a:p>
            <a:r>
              <a:rPr lang="en-US">
                <a:cs typeface="Arial"/>
              </a:rPr>
              <a:t>Password Protection Step 3:</a:t>
            </a:r>
          </a:p>
          <a:p>
            <a:r>
              <a:rPr lang="en-US" sz="2400">
                <a:cs typeface="Arial"/>
              </a:rPr>
              <a:t>Use Multi-Factor for Password Access.</a:t>
            </a:r>
            <a:endParaRPr lang="en-US" sz="2400"/>
          </a:p>
        </p:txBody>
      </p:sp>
      <p:pic>
        <p:nvPicPr>
          <p:cNvPr id="6" name="Picture 6" descr="Microsoft Authenticator By Microsoft Corporation">
            <a:extLst>
              <a:ext uri="{FF2B5EF4-FFF2-40B4-BE49-F238E27FC236}">
                <a16:creationId xmlns:a16="http://schemas.microsoft.com/office/drawing/2014/main" id="{31AC9E4D-75F6-49FB-B467-EBFF5DBF9D62}"/>
              </a:ext>
            </a:extLst>
          </p:cNvPr>
          <p:cNvPicPr>
            <a:picLocks noChangeAspect="1"/>
          </p:cNvPicPr>
          <p:nvPr/>
        </p:nvPicPr>
        <p:blipFill>
          <a:blip r:embed="rId3"/>
          <a:stretch>
            <a:fillRect/>
          </a:stretch>
        </p:blipFill>
        <p:spPr>
          <a:xfrm>
            <a:off x="883023" y="1724436"/>
            <a:ext cx="3429000" cy="3409950"/>
          </a:xfrm>
          <a:prstGeom prst="rect">
            <a:avLst/>
          </a:prstGeom>
        </p:spPr>
      </p:pic>
      <p:pic>
        <p:nvPicPr>
          <p:cNvPr id="7" name="Picture 7" descr="Okta MFA - Wsoftpro">
            <a:extLst>
              <a:ext uri="{FF2B5EF4-FFF2-40B4-BE49-F238E27FC236}">
                <a16:creationId xmlns:a16="http://schemas.microsoft.com/office/drawing/2014/main" id="{890B8F03-1167-474B-8BC9-174F230D055B}"/>
              </a:ext>
            </a:extLst>
          </p:cNvPr>
          <p:cNvPicPr>
            <a:picLocks noChangeAspect="1"/>
          </p:cNvPicPr>
          <p:nvPr/>
        </p:nvPicPr>
        <p:blipFill>
          <a:blip r:embed="rId4"/>
          <a:stretch>
            <a:fillRect/>
          </a:stretch>
        </p:blipFill>
        <p:spPr>
          <a:xfrm>
            <a:off x="4312026" y="3832585"/>
            <a:ext cx="3838573" cy="1298676"/>
          </a:xfrm>
          <a:prstGeom prst="rect">
            <a:avLst/>
          </a:prstGeom>
        </p:spPr>
      </p:pic>
      <p:pic>
        <p:nvPicPr>
          <p:cNvPr id="8" name="Picture 8" descr="LastPass lanza Authenticator, su herramienta para ...">
            <a:extLst>
              <a:ext uri="{FF2B5EF4-FFF2-40B4-BE49-F238E27FC236}">
                <a16:creationId xmlns:a16="http://schemas.microsoft.com/office/drawing/2014/main" id="{4F0306A1-0502-4223-8B84-012A8B4A1975}"/>
              </a:ext>
            </a:extLst>
          </p:cNvPr>
          <p:cNvPicPr>
            <a:picLocks noChangeAspect="1"/>
          </p:cNvPicPr>
          <p:nvPr/>
        </p:nvPicPr>
        <p:blipFill>
          <a:blip r:embed="rId5"/>
          <a:stretch>
            <a:fillRect/>
          </a:stretch>
        </p:blipFill>
        <p:spPr>
          <a:xfrm>
            <a:off x="4312025" y="1724438"/>
            <a:ext cx="3838575" cy="1914525"/>
          </a:xfrm>
          <a:prstGeom prst="rect">
            <a:avLst/>
          </a:prstGeom>
        </p:spPr>
      </p:pic>
      <p:sp>
        <p:nvSpPr>
          <p:cNvPr id="4" name="TextBox 3">
            <a:extLst>
              <a:ext uri="{FF2B5EF4-FFF2-40B4-BE49-F238E27FC236}">
                <a16:creationId xmlns:a16="http://schemas.microsoft.com/office/drawing/2014/main" id="{614FF58E-C198-4C6D-AE67-425D8AC43768}"/>
              </a:ext>
            </a:extLst>
          </p:cNvPr>
          <p:cNvSpPr txBox="1"/>
          <p:nvPr/>
        </p:nvSpPr>
        <p:spPr>
          <a:xfrm>
            <a:off x="107576" y="5342317"/>
            <a:ext cx="8782424" cy="584775"/>
          </a:xfrm>
          <a:prstGeom prst="rect">
            <a:avLst/>
          </a:prstGeom>
          <a:noFill/>
        </p:spPr>
        <p:txBody>
          <a:bodyPr wrap="square" rtlCol="0">
            <a:spAutoFit/>
          </a:bodyPr>
          <a:lstStyle/>
          <a:p>
            <a:r>
              <a:rPr lang="en-US" sz="1600" b="1" i="1" u="sng">
                <a:solidFill>
                  <a:schemeClr val="accent6">
                    <a:lumMod val="75000"/>
                  </a:schemeClr>
                </a:solidFill>
              </a:rPr>
              <a:t>BONUS TIP: </a:t>
            </a:r>
            <a:r>
              <a:rPr lang="en-US" sz="1600"/>
              <a:t>Using MFA on any site where it’s available adds an additional layer of security to any online platform. (Many of the applications above can integrate with MFA on other sites).</a:t>
            </a:r>
            <a:endParaRPr lang="en-US" sz="1600" b="1" i="1" u="sng"/>
          </a:p>
        </p:txBody>
      </p:sp>
      <p:sp>
        <p:nvSpPr>
          <p:cNvPr id="9" name="Text Placeholder 4">
            <a:extLst>
              <a:ext uri="{FF2B5EF4-FFF2-40B4-BE49-F238E27FC236}">
                <a16:creationId xmlns:a16="http://schemas.microsoft.com/office/drawing/2014/main" id="{906BB4F7-41C6-48AE-BE7B-6483C1B9DF60}"/>
              </a:ext>
            </a:extLst>
          </p:cNvPr>
          <p:cNvSpPr txBox="1">
            <a:spLocks/>
          </p:cNvSpPr>
          <p:nvPr/>
        </p:nvSpPr>
        <p:spPr>
          <a:xfrm>
            <a:off x="6113793" y="426840"/>
            <a:ext cx="2722562" cy="269875"/>
          </a:xfrm>
          <a:prstGeom prst="rect">
            <a:avLst/>
          </a:prstGeom>
        </p:spPr>
        <p:txBody>
          <a:bodyPr vert="horz" lIns="91440" tIns="45720" rIns="91440" bIns="45720" rtlCol="0">
            <a:normAutofit/>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tx1">
                    <a:lumMod val="65000"/>
                    <a:lumOff val="35000"/>
                  </a:schemeClr>
                </a:solidFill>
                <a:latin typeface="Arial"/>
                <a:ea typeface="+mn-ea"/>
                <a:cs typeface="Arial"/>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Personal Data Protections</a:t>
            </a:r>
          </a:p>
          <a:p>
            <a:endParaRPr lang="en-US"/>
          </a:p>
        </p:txBody>
      </p:sp>
      <p:pic>
        <p:nvPicPr>
          <p:cNvPr id="10" name="Picture 9" descr="Logo&#10;&#10;Description automatically generated">
            <a:extLst>
              <a:ext uri="{FF2B5EF4-FFF2-40B4-BE49-F238E27FC236}">
                <a16:creationId xmlns:a16="http://schemas.microsoft.com/office/drawing/2014/main" id="{74C2263E-A3F8-4FF4-B31A-4536657C4564}"/>
              </a:ext>
            </a:extLst>
          </p:cNvPr>
          <p:cNvPicPr>
            <a:picLocks noChangeAspect="1"/>
          </p:cNvPicPr>
          <p:nvPr/>
        </p:nvPicPr>
        <p:blipFill>
          <a:blip r:embed="rId6"/>
          <a:stretch>
            <a:fillRect/>
          </a:stretch>
        </p:blipFill>
        <p:spPr>
          <a:xfrm>
            <a:off x="-1189051" y="-1614919"/>
            <a:ext cx="5504235" cy="3892456"/>
          </a:xfrm>
          <a:prstGeom prst="rect">
            <a:avLst/>
          </a:prstGeom>
        </p:spPr>
      </p:pic>
      <p:pic>
        <p:nvPicPr>
          <p:cNvPr id="11" name="Picture 10" descr="Logo&#10;&#10;Description automatically generated">
            <a:extLst>
              <a:ext uri="{FF2B5EF4-FFF2-40B4-BE49-F238E27FC236}">
                <a16:creationId xmlns:a16="http://schemas.microsoft.com/office/drawing/2014/main" id="{CD0AFE4A-8B8B-4DA8-89B0-81E6F077D599}"/>
              </a:ext>
            </a:extLst>
          </p:cNvPr>
          <p:cNvPicPr>
            <a:picLocks noChangeAspect="1"/>
          </p:cNvPicPr>
          <p:nvPr/>
        </p:nvPicPr>
        <p:blipFill>
          <a:blip r:embed="rId7"/>
          <a:stretch>
            <a:fillRect/>
          </a:stretch>
        </p:blipFill>
        <p:spPr>
          <a:xfrm>
            <a:off x="-870840" y="5403554"/>
            <a:ext cx="2760785" cy="1952357"/>
          </a:xfrm>
          <a:prstGeom prst="rect">
            <a:avLst/>
          </a:prstGeom>
        </p:spPr>
      </p:pic>
      <p:cxnSp>
        <p:nvCxnSpPr>
          <p:cNvPr id="12" name="Straight Connector 11">
            <a:extLst>
              <a:ext uri="{FF2B5EF4-FFF2-40B4-BE49-F238E27FC236}">
                <a16:creationId xmlns:a16="http://schemas.microsoft.com/office/drawing/2014/main" id="{AA8A239E-A7A8-47A3-94C9-A0CD0F5CC0D4}"/>
              </a:ext>
            </a:extLst>
          </p:cNvPr>
          <p:cNvCxnSpPr>
            <a:cxnSpLocks/>
          </p:cNvCxnSpPr>
          <p:nvPr/>
        </p:nvCxnSpPr>
        <p:spPr>
          <a:xfrm>
            <a:off x="2603500" y="678733"/>
            <a:ext cx="6540500" cy="0"/>
          </a:xfrm>
          <a:prstGeom prst="line">
            <a:avLst/>
          </a:prstGeom>
          <a:ln w="57150">
            <a:solidFill>
              <a:srgbClr val="EC116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6C56551-D86C-4FC4-8D19-EB4D5D64C09C}"/>
              </a:ext>
            </a:extLst>
          </p:cNvPr>
          <p:cNvCxnSpPr>
            <a:cxnSpLocks/>
          </p:cNvCxnSpPr>
          <p:nvPr/>
        </p:nvCxnSpPr>
        <p:spPr>
          <a:xfrm>
            <a:off x="0" y="678733"/>
            <a:ext cx="2824163" cy="0"/>
          </a:xfrm>
          <a:prstGeom prst="line">
            <a:avLst/>
          </a:prstGeom>
          <a:ln w="57150">
            <a:solidFill>
              <a:srgbClr val="160C4A"/>
            </a:solidFill>
          </a:ln>
        </p:spPr>
        <p:style>
          <a:lnRef idx="1">
            <a:schemeClr val="accent1"/>
          </a:lnRef>
          <a:fillRef idx="0">
            <a:schemeClr val="accent1"/>
          </a:fillRef>
          <a:effectRef idx="0">
            <a:schemeClr val="accent1"/>
          </a:effectRef>
          <a:fontRef idx="minor">
            <a:schemeClr val="tx1"/>
          </a:fontRef>
        </p:style>
      </p:cxnSp>
      <p:sp>
        <p:nvSpPr>
          <p:cNvPr id="14" name="Parallelogram 13">
            <a:extLst>
              <a:ext uri="{FF2B5EF4-FFF2-40B4-BE49-F238E27FC236}">
                <a16:creationId xmlns:a16="http://schemas.microsoft.com/office/drawing/2014/main" id="{A9879421-77B6-4B45-99D2-4EB24AAC9C83}"/>
              </a:ext>
            </a:extLst>
          </p:cNvPr>
          <p:cNvSpPr/>
          <p:nvPr/>
        </p:nvSpPr>
        <p:spPr>
          <a:xfrm rot="1324796">
            <a:off x="2746631" y="551393"/>
            <a:ext cx="243253" cy="210675"/>
          </a:xfrm>
          <a:prstGeom prst="parallelogram">
            <a:avLst>
              <a:gd name="adj" fmla="val 6303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6057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D5F2FB-DB06-4775-B56B-B7A46CA30FD2}"/>
              </a:ext>
            </a:extLst>
          </p:cNvPr>
          <p:cNvSpPr>
            <a:spLocks noGrp="1"/>
          </p:cNvSpPr>
          <p:nvPr>
            <p:ph type="sldNum" sz="quarter" idx="12"/>
          </p:nvPr>
        </p:nvSpPr>
        <p:spPr/>
        <p:txBody>
          <a:bodyPr/>
          <a:lstStyle/>
          <a:p>
            <a:fld id="{9A2A000D-0D79-E646-8BC0-B88888803783}" type="slidenum">
              <a:rPr lang="en-US" smtClean="0"/>
              <a:pPr/>
              <a:t>23</a:t>
            </a:fld>
            <a:endParaRPr lang="en-US"/>
          </a:p>
        </p:txBody>
      </p:sp>
      <p:sp>
        <p:nvSpPr>
          <p:cNvPr id="3" name="Text Placeholder 2">
            <a:extLst>
              <a:ext uri="{FF2B5EF4-FFF2-40B4-BE49-F238E27FC236}">
                <a16:creationId xmlns:a16="http://schemas.microsoft.com/office/drawing/2014/main" id="{5726A61F-349E-441C-909D-CF48390B7142}"/>
              </a:ext>
            </a:extLst>
          </p:cNvPr>
          <p:cNvSpPr>
            <a:spLocks noGrp="1"/>
          </p:cNvSpPr>
          <p:nvPr>
            <p:ph type="body" sz="quarter" idx="19"/>
          </p:nvPr>
        </p:nvSpPr>
        <p:spPr/>
        <p:txBody>
          <a:bodyPr/>
          <a:lstStyle/>
          <a:p>
            <a:r>
              <a:rPr lang="en-US"/>
              <a:t>Cookies and Trackers.</a:t>
            </a:r>
          </a:p>
        </p:txBody>
      </p:sp>
      <p:sp>
        <p:nvSpPr>
          <p:cNvPr id="4" name="Text Placeholder 3">
            <a:extLst>
              <a:ext uri="{FF2B5EF4-FFF2-40B4-BE49-F238E27FC236}">
                <a16:creationId xmlns:a16="http://schemas.microsoft.com/office/drawing/2014/main" id="{CB05508D-86AA-4170-9085-FD50D530E34C}"/>
              </a:ext>
            </a:extLst>
          </p:cNvPr>
          <p:cNvSpPr>
            <a:spLocks noGrp="1"/>
          </p:cNvSpPr>
          <p:nvPr>
            <p:ph type="body" sz="quarter" idx="20"/>
          </p:nvPr>
        </p:nvSpPr>
        <p:spPr>
          <a:xfrm>
            <a:off x="780407" y="1682498"/>
            <a:ext cx="3262677" cy="4480559"/>
          </a:xfrm>
        </p:spPr>
        <p:txBody>
          <a:bodyPr/>
          <a:lstStyle/>
          <a:p>
            <a:pPr marL="0" indent="0">
              <a:buNone/>
            </a:pPr>
            <a:r>
              <a:rPr lang="en-US" sz="1600" b="1" dirty="0">
                <a:cs typeface="Arial"/>
              </a:rPr>
              <a:t>What is a cookie?</a:t>
            </a:r>
          </a:p>
          <a:p>
            <a:r>
              <a:rPr lang="en-US" sz="1600" dirty="0">
                <a:cs typeface="Arial"/>
              </a:rPr>
              <a:t>Many Websites…</a:t>
            </a:r>
          </a:p>
          <a:p>
            <a:pPr lvl="1"/>
            <a:r>
              <a:rPr lang="en-US" sz="1600" dirty="0">
                <a:cs typeface="Arial"/>
              </a:rPr>
              <a:t>Use Cookies and Trackers to follow what you do on their sites.</a:t>
            </a:r>
          </a:p>
          <a:p>
            <a:pPr lvl="1"/>
            <a:r>
              <a:rPr lang="en-US" sz="1600" dirty="0">
                <a:cs typeface="Arial"/>
              </a:rPr>
              <a:t>Trace your activities after leaving their site. </a:t>
            </a:r>
          </a:p>
          <a:p>
            <a:pPr lvl="1"/>
            <a:r>
              <a:rPr lang="en-US" sz="1600" dirty="0">
                <a:cs typeface="Arial"/>
              </a:rPr>
              <a:t>Use this data to customize ads and create a profile about you as a user.</a:t>
            </a:r>
          </a:p>
          <a:p>
            <a:pPr marL="457200" lvl="1" indent="0">
              <a:buNone/>
            </a:pPr>
            <a:endParaRPr lang="en-US" sz="1600" dirty="0">
              <a:cs typeface="Arial"/>
            </a:endParaRPr>
          </a:p>
          <a:p>
            <a:r>
              <a:rPr lang="en-US" sz="1600" dirty="0">
                <a:cs typeface="Arial"/>
              </a:rPr>
              <a:t>With a few simple browser extensions, you can block these cookies and stop them from tracking your activities.</a:t>
            </a:r>
          </a:p>
        </p:txBody>
      </p:sp>
      <p:pic>
        <p:nvPicPr>
          <p:cNvPr id="1026" name="Picture 2" descr="Cookie Monster | Spotify">
            <a:extLst>
              <a:ext uri="{FF2B5EF4-FFF2-40B4-BE49-F238E27FC236}">
                <a16:creationId xmlns:a16="http://schemas.microsoft.com/office/drawing/2014/main" id="{61CBCB68-F07B-4213-BE65-D63EE0B519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1757" y="1682498"/>
            <a:ext cx="4708245" cy="470824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4">
            <a:extLst>
              <a:ext uri="{FF2B5EF4-FFF2-40B4-BE49-F238E27FC236}">
                <a16:creationId xmlns:a16="http://schemas.microsoft.com/office/drawing/2014/main" id="{37210638-ED67-4651-BD4C-AC10EBD1976C}"/>
              </a:ext>
            </a:extLst>
          </p:cNvPr>
          <p:cNvSpPr txBox="1">
            <a:spLocks/>
          </p:cNvSpPr>
          <p:nvPr/>
        </p:nvSpPr>
        <p:spPr>
          <a:xfrm>
            <a:off x="6113793" y="426840"/>
            <a:ext cx="2722562" cy="269875"/>
          </a:xfrm>
          <a:prstGeom prst="rect">
            <a:avLst/>
          </a:prstGeom>
        </p:spPr>
        <p:txBody>
          <a:bodyPr vert="horz" lIns="91440" tIns="45720" rIns="91440" bIns="45720" rtlCol="0">
            <a:normAutofit/>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tx1">
                    <a:lumMod val="65000"/>
                    <a:lumOff val="35000"/>
                  </a:schemeClr>
                </a:solidFill>
                <a:latin typeface="Arial"/>
                <a:ea typeface="+mn-ea"/>
                <a:cs typeface="Arial"/>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Personal Data Protections</a:t>
            </a:r>
          </a:p>
          <a:p>
            <a:endParaRPr lang="en-US"/>
          </a:p>
        </p:txBody>
      </p:sp>
      <p:pic>
        <p:nvPicPr>
          <p:cNvPr id="8" name="Picture 7" descr="Logo&#10;&#10;Description automatically generated">
            <a:extLst>
              <a:ext uri="{FF2B5EF4-FFF2-40B4-BE49-F238E27FC236}">
                <a16:creationId xmlns:a16="http://schemas.microsoft.com/office/drawing/2014/main" id="{41673A7B-87BA-4B30-A472-2304FA1E9010}"/>
              </a:ext>
            </a:extLst>
          </p:cNvPr>
          <p:cNvPicPr>
            <a:picLocks noChangeAspect="1"/>
          </p:cNvPicPr>
          <p:nvPr/>
        </p:nvPicPr>
        <p:blipFill>
          <a:blip r:embed="rId4"/>
          <a:stretch>
            <a:fillRect/>
          </a:stretch>
        </p:blipFill>
        <p:spPr>
          <a:xfrm>
            <a:off x="-1189051" y="-1614919"/>
            <a:ext cx="5504235" cy="3892456"/>
          </a:xfrm>
          <a:prstGeom prst="rect">
            <a:avLst/>
          </a:prstGeom>
        </p:spPr>
      </p:pic>
      <p:pic>
        <p:nvPicPr>
          <p:cNvPr id="9" name="Picture 8" descr="Logo&#10;&#10;Description automatically generated">
            <a:extLst>
              <a:ext uri="{FF2B5EF4-FFF2-40B4-BE49-F238E27FC236}">
                <a16:creationId xmlns:a16="http://schemas.microsoft.com/office/drawing/2014/main" id="{EB617511-EFFB-462A-A19E-F471BEF13286}"/>
              </a:ext>
            </a:extLst>
          </p:cNvPr>
          <p:cNvPicPr>
            <a:picLocks noChangeAspect="1"/>
          </p:cNvPicPr>
          <p:nvPr/>
        </p:nvPicPr>
        <p:blipFill>
          <a:blip r:embed="rId5"/>
          <a:stretch>
            <a:fillRect/>
          </a:stretch>
        </p:blipFill>
        <p:spPr>
          <a:xfrm>
            <a:off x="-870840" y="5403554"/>
            <a:ext cx="2760785" cy="1952357"/>
          </a:xfrm>
          <a:prstGeom prst="rect">
            <a:avLst/>
          </a:prstGeom>
        </p:spPr>
      </p:pic>
      <p:cxnSp>
        <p:nvCxnSpPr>
          <p:cNvPr id="10" name="Straight Connector 9">
            <a:extLst>
              <a:ext uri="{FF2B5EF4-FFF2-40B4-BE49-F238E27FC236}">
                <a16:creationId xmlns:a16="http://schemas.microsoft.com/office/drawing/2014/main" id="{83AF477D-9394-44BB-A413-DEB3E05E37D9}"/>
              </a:ext>
            </a:extLst>
          </p:cNvPr>
          <p:cNvCxnSpPr>
            <a:cxnSpLocks/>
          </p:cNvCxnSpPr>
          <p:nvPr/>
        </p:nvCxnSpPr>
        <p:spPr>
          <a:xfrm>
            <a:off x="2603500" y="678733"/>
            <a:ext cx="6540500" cy="0"/>
          </a:xfrm>
          <a:prstGeom prst="line">
            <a:avLst/>
          </a:prstGeom>
          <a:ln w="57150">
            <a:solidFill>
              <a:srgbClr val="EC116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6EFAAB4-7AA8-4B0B-9855-677CDC82405C}"/>
              </a:ext>
            </a:extLst>
          </p:cNvPr>
          <p:cNvCxnSpPr>
            <a:cxnSpLocks/>
          </p:cNvCxnSpPr>
          <p:nvPr/>
        </p:nvCxnSpPr>
        <p:spPr>
          <a:xfrm>
            <a:off x="0" y="678733"/>
            <a:ext cx="2824163" cy="0"/>
          </a:xfrm>
          <a:prstGeom prst="line">
            <a:avLst/>
          </a:prstGeom>
          <a:ln w="57150">
            <a:solidFill>
              <a:srgbClr val="160C4A"/>
            </a:solidFill>
          </a:ln>
        </p:spPr>
        <p:style>
          <a:lnRef idx="1">
            <a:schemeClr val="accent1"/>
          </a:lnRef>
          <a:fillRef idx="0">
            <a:schemeClr val="accent1"/>
          </a:fillRef>
          <a:effectRef idx="0">
            <a:schemeClr val="accent1"/>
          </a:effectRef>
          <a:fontRef idx="minor">
            <a:schemeClr val="tx1"/>
          </a:fontRef>
        </p:style>
      </p:cxnSp>
      <p:sp>
        <p:nvSpPr>
          <p:cNvPr id="12" name="Parallelogram 11">
            <a:extLst>
              <a:ext uri="{FF2B5EF4-FFF2-40B4-BE49-F238E27FC236}">
                <a16:creationId xmlns:a16="http://schemas.microsoft.com/office/drawing/2014/main" id="{629293E7-E550-4E03-87D3-4D4106F31A0B}"/>
              </a:ext>
            </a:extLst>
          </p:cNvPr>
          <p:cNvSpPr/>
          <p:nvPr/>
        </p:nvSpPr>
        <p:spPr>
          <a:xfrm rot="1324796">
            <a:off x="2746631" y="551393"/>
            <a:ext cx="243253" cy="210675"/>
          </a:xfrm>
          <a:prstGeom prst="parallelogram">
            <a:avLst>
              <a:gd name="adj" fmla="val 6303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04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AD5C66-7D3C-4909-A599-A80D0B26E0F3}"/>
              </a:ext>
            </a:extLst>
          </p:cNvPr>
          <p:cNvSpPr>
            <a:spLocks noGrp="1"/>
          </p:cNvSpPr>
          <p:nvPr>
            <p:ph type="sldNum" sz="quarter" idx="12"/>
          </p:nvPr>
        </p:nvSpPr>
        <p:spPr/>
        <p:txBody>
          <a:bodyPr/>
          <a:lstStyle/>
          <a:p>
            <a:fld id="{9A2A000D-0D79-E646-8BC0-B88888803783}" type="slidenum">
              <a:rPr lang="en-US" smtClean="0"/>
              <a:pPr/>
              <a:t>24</a:t>
            </a:fld>
            <a:endParaRPr lang="en-US"/>
          </a:p>
        </p:txBody>
      </p:sp>
      <p:sp>
        <p:nvSpPr>
          <p:cNvPr id="3" name="Text Placeholder 2">
            <a:extLst>
              <a:ext uri="{FF2B5EF4-FFF2-40B4-BE49-F238E27FC236}">
                <a16:creationId xmlns:a16="http://schemas.microsoft.com/office/drawing/2014/main" id="{9A7A2D9D-6B8D-4FAC-952D-86F5EDF712F5}"/>
              </a:ext>
            </a:extLst>
          </p:cNvPr>
          <p:cNvSpPr>
            <a:spLocks noGrp="1"/>
          </p:cNvSpPr>
          <p:nvPr>
            <p:ph type="body" sz="quarter" idx="19"/>
          </p:nvPr>
        </p:nvSpPr>
        <p:spPr>
          <a:xfrm>
            <a:off x="825224" y="914993"/>
            <a:ext cx="7493555" cy="577275"/>
          </a:xfrm>
        </p:spPr>
        <p:txBody>
          <a:bodyPr/>
          <a:lstStyle/>
          <a:p>
            <a:r>
              <a:rPr lang="en-US"/>
              <a:t>Useful Browser Extensions:</a:t>
            </a:r>
          </a:p>
        </p:txBody>
      </p:sp>
      <p:sp>
        <p:nvSpPr>
          <p:cNvPr id="4" name="Text Placeholder 3">
            <a:extLst>
              <a:ext uri="{FF2B5EF4-FFF2-40B4-BE49-F238E27FC236}">
                <a16:creationId xmlns:a16="http://schemas.microsoft.com/office/drawing/2014/main" id="{294BFD2E-616E-4677-B9AF-73A779FFBCE2}"/>
              </a:ext>
            </a:extLst>
          </p:cNvPr>
          <p:cNvSpPr>
            <a:spLocks noGrp="1"/>
          </p:cNvSpPr>
          <p:nvPr>
            <p:ph type="body" sz="quarter" idx="20"/>
          </p:nvPr>
        </p:nvSpPr>
        <p:spPr>
          <a:xfrm>
            <a:off x="780407" y="2714814"/>
            <a:ext cx="7493555" cy="3626043"/>
          </a:xfrm>
        </p:spPr>
        <p:txBody>
          <a:bodyPr/>
          <a:lstStyle/>
          <a:p>
            <a:r>
              <a:rPr lang="en-US" sz="1600" b="1"/>
              <a:t>Privacy Badger:</a:t>
            </a:r>
            <a:r>
              <a:rPr lang="en-US" sz="1600"/>
              <a:t> Cookie and Tracker Blocker and Remover.</a:t>
            </a:r>
          </a:p>
          <a:p>
            <a:r>
              <a:rPr lang="en-US" sz="1600" b="1" err="1"/>
              <a:t>Ghostery</a:t>
            </a:r>
            <a:r>
              <a:rPr lang="en-US" sz="1600" b="1"/>
              <a:t>:</a:t>
            </a:r>
            <a:r>
              <a:rPr lang="en-US" sz="1600"/>
              <a:t> Cookie and Tracker Blocker and Remover with a built-in ad-block feature.</a:t>
            </a:r>
          </a:p>
          <a:p>
            <a:r>
              <a:rPr lang="en-US" sz="1600" b="1" err="1"/>
              <a:t>uBlock</a:t>
            </a:r>
            <a:r>
              <a:rPr lang="en-US" sz="1600" b="1"/>
              <a:t> Origin:</a:t>
            </a:r>
            <a:r>
              <a:rPr lang="en-US" sz="1600"/>
              <a:t> Open-Source ad-blocker with a few privacy features.</a:t>
            </a:r>
          </a:p>
          <a:p>
            <a:endParaRPr lang="en-US" sz="1600"/>
          </a:p>
          <a:p>
            <a:r>
              <a:rPr lang="en-US" sz="1600" err="1"/>
              <a:t>Ghostery</a:t>
            </a:r>
            <a:r>
              <a:rPr lang="en-US" sz="1600"/>
              <a:t> and Privacy Badger remove and block cookies. </a:t>
            </a:r>
          </a:p>
          <a:p>
            <a:r>
              <a:rPr lang="en-US" sz="1600" err="1"/>
              <a:t>uBlock</a:t>
            </a:r>
            <a:r>
              <a:rPr lang="en-US" sz="1600"/>
              <a:t> Origin blocks some cookies, but is mainly focused on stopping advertisements.</a:t>
            </a:r>
          </a:p>
        </p:txBody>
      </p:sp>
      <p:pic>
        <p:nvPicPr>
          <p:cNvPr id="7" name="Picture 6" descr="Icon&#10;&#10;Description automatically generated">
            <a:extLst>
              <a:ext uri="{FF2B5EF4-FFF2-40B4-BE49-F238E27FC236}">
                <a16:creationId xmlns:a16="http://schemas.microsoft.com/office/drawing/2014/main" id="{A87AE762-C667-4BD7-B809-4A3F20F506EE}"/>
              </a:ext>
            </a:extLst>
          </p:cNvPr>
          <p:cNvPicPr>
            <a:picLocks noChangeAspect="1"/>
          </p:cNvPicPr>
          <p:nvPr/>
        </p:nvPicPr>
        <p:blipFill>
          <a:blip r:embed="rId3"/>
          <a:stretch>
            <a:fillRect/>
          </a:stretch>
        </p:blipFill>
        <p:spPr>
          <a:xfrm>
            <a:off x="825222" y="1541676"/>
            <a:ext cx="1315508" cy="957033"/>
          </a:xfrm>
          <a:prstGeom prst="rect">
            <a:avLst/>
          </a:prstGeom>
        </p:spPr>
      </p:pic>
      <p:pic>
        <p:nvPicPr>
          <p:cNvPr id="9" name="Picture 8" descr="Logo&#10;&#10;Description automatically generated with medium confidence">
            <a:extLst>
              <a:ext uri="{FF2B5EF4-FFF2-40B4-BE49-F238E27FC236}">
                <a16:creationId xmlns:a16="http://schemas.microsoft.com/office/drawing/2014/main" id="{97295D0B-5366-4916-B133-9BB9E4C2D919}"/>
              </a:ext>
            </a:extLst>
          </p:cNvPr>
          <p:cNvPicPr>
            <a:picLocks noChangeAspect="1"/>
          </p:cNvPicPr>
          <p:nvPr/>
        </p:nvPicPr>
        <p:blipFill rotWithShape="1">
          <a:blip r:embed="rId4"/>
          <a:srcRect l="20788" t="35080" r="19780" b="33209"/>
          <a:stretch/>
        </p:blipFill>
        <p:spPr>
          <a:xfrm>
            <a:off x="2562103" y="1653324"/>
            <a:ext cx="2778123" cy="833796"/>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48DB9E51-5959-4183-A8C9-FBE9ED49CDFF}"/>
              </a:ext>
            </a:extLst>
          </p:cNvPr>
          <p:cNvPicPr>
            <a:picLocks noChangeAspect="1"/>
          </p:cNvPicPr>
          <p:nvPr/>
        </p:nvPicPr>
        <p:blipFill rotWithShape="1">
          <a:blip r:embed="rId5"/>
          <a:srcRect l="16637" t="32979" r="17885" b="34041"/>
          <a:stretch/>
        </p:blipFill>
        <p:spPr>
          <a:xfrm>
            <a:off x="5465946" y="1593274"/>
            <a:ext cx="3424054" cy="905435"/>
          </a:xfrm>
          <a:prstGeom prst="rect">
            <a:avLst/>
          </a:prstGeom>
        </p:spPr>
      </p:pic>
      <p:sp>
        <p:nvSpPr>
          <p:cNvPr id="10" name="Text Placeholder 4">
            <a:extLst>
              <a:ext uri="{FF2B5EF4-FFF2-40B4-BE49-F238E27FC236}">
                <a16:creationId xmlns:a16="http://schemas.microsoft.com/office/drawing/2014/main" id="{63F3E92F-FCB1-4440-8B2A-C2E519CC6C0A}"/>
              </a:ext>
            </a:extLst>
          </p:cNvPr>
          <p:cNvSpPr txBox="1">
            <a:spLocks/>
          </p:cNvSpPr>
          <p:nvPr/>
        </p:nvSpPr>
        <p:spPr>
          <a:xfrm>
            <a:off x="6113793" y="426840"/>
            <a:ext cx="2722562" cy="269875"/>
          </a:xfrm>
          <a:prstGeom prst="rect">
            <a:avLst/>
          </a:prstGeom>
        </p:spPr>
        <p:txBody>
          <a:bodyPr vert="horz" lIns="91440" tIns="45720" rIns="91440" bIns="45720" rtlCol="0">
            <a:normAutofit/>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tx1">
                    <a:lumMod val="65000"/>
                    <a:lumOff val="35000"/>
                  </a:schemeClr>
                </a:solidFill>
                <a:latin typeface="Arial"/>
                <a:ea typeface="+mn-ea"/>
                <a:cs typeface="Arial"/>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Personal Data Protections</a:t>
            </a:r>
          </a:p>
          <a:p>
            <a:endParaRPr lang="en-US"/>
          </a:p>
        </p:txBody>
      </p:sp>
      <p:pic>
        <p:nvPicPr>
          <p:cNvPr id="12" name="Picture 11" descr="Logo&#10;&#10;Description automatically generated">
            <a:extLst>
              <a:ext uri="{FF2B5EF4-FFF2-40B4-BE49-F238E27FC236}">
                <a16:creationId xmlns:a16="http://schemas.microsoft.com/office/drawing/2014/main" id="{F265E985-404A-404C-8605-8650D871A0A7}"/>
              </a:ext>
            </a:extLst>
          </p:cNvPr>
          <p:cNvPicPr>
            <a:picLocks noChangeAspect="1"/>
          </p:cNvPicPr>
          <p:nvPr/>
        </p:nvPicPr>
        <p:blipFill>
          <a:blip r:embed="rId6"/>
          <a:stretch>
            <a:fillRect/>
          </a:stretch>
        </p:blipFill>
        <p:spPr>
          <a:xfrm>
            <a:off x="-1189051" y="-1614919"/>
            <a:ext cx="5504235" cy="3892456"/>
          </a:xfrm>
          <a:prstGeom prst="rect">
            <a:avLst/>
          </a:prstGeom>
        </p:spPr>
      </p:pic>
      <p:pic>
        <p:nvPicPr>
          <p:cNvPr id="13" name="Picture 12" descr="Logo&#10;&#10;Description automatically generated">
            <a:extLst>
              <a:ext uri="{FF2B5EF4-FFF2-40B4-BE49-F238E27FC236}">
                <a16:creationId xmlns:a16="http://schemas.microsoft.com/office/drawing/2014/main" id="{780140D2-BE0C-4C8B-9299-CDD741DDA832}"/>
              </a:ext>
            </a:extLst>
          </p:cNvPr>
          <p:cNvPicPr>
            <a:picLocks noChangeAspect="1"/>
          </p:cNvPicPr>
          <p:nvPr/>
        </p:nvPicPr>
        <p:blipFill>
          <a:blip r:embed="rId7"/>
          <a:stretch>
            <a:fillRect/>
          </a:stretch>
        </p:blipFill>
        <p:spPr>
          <a:xfrm>
            <a:off x="-870840" y="5403554"/>
            <a:ext cx="2760785" cy="1952357"/>
          </a:xfrm>
          <a:prstGeom prst="rect">
            <a:avLst/>
          </a:prstGeom>
        </p:spPr>
      </p:pic>
      <p:cxnSp>
        <p:nvCxnSpPr>
          <p:cNvPr id="14" name="Straight Connector 13">
            <a:extLst>
              <a:ext uri="{FF2B5EF4-FFF2-40B4-BE49-F238E27FC236}">
                <a16:creationId xmlns:a16="http://schemas.microsoft.com/office/drawing/2014/main" id="{108B2713-D235-4ECE-9418-2CE8C4E8DEAD}"/>
              </a:ext>
            </a:extLst>
          </p:cNvPr>
          <p:cNvCxnSpPr>
            <a:cxnSpLocks/>
          </p:cNvCxnSpPr>
          <p:nvPr/>
        </p:nvCxnSpPr>
        <p:spPr>
          <a:xfrm>
            <a:off x="2603500" y="678733"/>
            <a:ext cx="6540500" cy="0"/>
          </a:xfrm>
          <a:prstGeom prst="line">
            <a:avLst/>
          </a:prstGeom>
          <a:ln w="57150">
            <a:solidFill>
              <a:srgbClr val="EC116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1FB0A0D-DF8A-4AFA-8FB8-78693DF1EBE5}"/>
              </a:ext>
            </a:extLst>
          </p:cNvPr>
          <p:cNvCxnSpPr>
            <a:cxnSpLocks/>
          </p:cNvCxnSpPr>
          <p:nvPr/>
        </p:nvCxnSpPr>
        <p:spPr>
          <a:xfrm>
            <a:off x="0" y="678733"/>
            <a:ext cx="2824163" cy="0"/>
          </a:xfrm>
          <a:prstGeom prst="line">
            <a:avLst/>
          </a:prstGeom>
          <a:ln w="57150">
            <a:solidFill>
              <a:srgbClr val="160C4A"/>
            </a:solidFill>
          </a:ln>
        </p:spPr>
        <p:style>
          <a:lnRef idx="1">
            <a:schemeClr val="accent1"/>
          </a:lnRef>
          <a:fillRef idx="0">
            <a:schemeClr val="accent1"/>
          </a:fillRef>
          <a:effectRef idx="0">
            <a:schemeClr val="accent1"/>
          </a:effectRef>
          <a:fontRef idx="minor">
            <a:schemeClr val="tx1"/>
          </a:fontRef>
        </p:style>
      </p:cxnSp>
      <p:sp>
        <p:nvSpPr>
          <p:cNvPr id="16" name="Parallelogram 15">
            <a:extLst>
              <a:ext uri="{FF2B5EF4-FFF2-40B4-BE49-F238E27FC236}">
                <a16:creationId xmlns:a16="http://schemas.microsoft.com/office/drawing/2014/main" id="{180E7A39-2B63-44CA-AA08-F151ECD1EF68}"/>
              </a:ext>
            </a:extLst>
          </p:cNvPr>
          <p:cNvSpPr/>
          <p:nvPr/>
        </p:nvSpPr>
        <p:spPr>
          <a:xfrm rot="1324796">
            <a:off x="2746631" y="551393"/>
            <a:ext cx="243253" cy="210675"/>
          </a:xfrm>
          <a:prstGeom prst="parallelogram">
            <a:avLst>
              <a:gd name="adj" fmla="val 6303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1571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269C30-1075-4160-AF33-52AEAB34B168}"/>
              </a:ext>
            </a:extLst>
          </p:cNvPr>
          <p:cNvSpPr>
            <a:spLocks noGrp="1"/>
          </p:cNvSpPr>
          <p:nvPr>
            <p:ph type="sldNum" sz="quarter" idx="12"/>
          </p:nvPr>
        </p:nvSpPr>
        <p:spPr/>
        <p:txBody>
          <a:bodyPr/>
          <a:lstStyle/>
          <a:p>
            <a:fld id="{9A2A000D-0D79-E646-8BC0-B88888803783}" type="slidenum">
              <a:rPr lang="en-US" smtClean="0"/>
              <a:pPr/>
              <a:t>25</a:t>
            </a:fld>
            <a:endParaRPr lang="en-US"/>
          </a:p>
        </p:txBody>
      </p:sp>
      <p:sp>
        <p:nvSpPr>
          <p:cNvPr id="4" name="Text Placeholder 3">
            <a:extLst>
              <a:ext uri="{FF2B5EF4-FFF2-40B4-BE49-F238E27FC236}">
                <a16:creationId xmlns:a16="http://schemas.microsoft.com/office/drawing/2014/main" id="{9FEE366D-5BB8-464B-B206-5FEE8716462A}"/>
              </a:ext>
            </a:extLst>
          </p:cNvPr>
          <p:cNvSpPr>
            <a:spLocks noGrp="1"/>
          </p:cNvSpPr>
          <p:nvPr>
            <p:ph type="body" sz="quarter" idx="20"/>
          </p:nvPr>
        </p:nvSpPr>
        <p:spPr>
          <a:xfrm>
            <a:off x="150855" y="1235487"/>
            <a:ext cx="4534268" cy="4655551"/>
          </a:xfrm>
        </p:spPr>
        <p:txBody>
          <a:bodyPr>
            <a:normAutofit fontScale="92500" lnSpcReduction="10000"/>
          </a:bodyPr>
          <a:lstStyle/>
          <a:p>
            <a:pPr marL="0" indent="0" algn="ctr">
              <a:buNone/>
            </a:pPr>
            <a:r>
              <a:rPr lang="en-US" sz="1600" b="1" u="sng" dirty="0">
                <a:solidFill>
                  <a:srgbClr val="C00000"/>
                </a:solidFill>
              </a:rPr>
              <a:t>ONCE YOU POST SOMETHING ON SOCIAL MEDIA YOU NO LONGER HAVE CONTROL OVER THE CONTENT</a:t>
            </a:r>
          </a:p>
          <a:p>
            <a:pPr marL="0" indent="0" algn="ctr">
              <a:buNone/>
            </a:pPr>
            <a:endParaRPr lang="en-US" sz="1600" b="1" u="sng" dirty="0">
              <a:solidFill>
                <a:srgbClr val="C00000"/>
              </a:solidFill>
            </a:endParaRPr>
          </a:p>
          <a:p>
            <a:r>
              <a:rPr lang="en-US" sz="1600" dirty="0"/>
              <a:t>Images, addresses, phone numbers, names, family members, etc. Once it’s posted it is accessible to anyone around the globe to scrape, view, and use against you.</a:t>
            </a:r>
          </a:p>
          <a:p>
            <a:r>
              <a:rPr lang="en-US" sz="1600" dirty="0"/>
              <a:t>Remember Knowledge Based Authentications: Hackers </a:t>
            </a:r>
            <a:r>
              <a:rPr lang="en-US" sz="1600" i="1" dirty="0"/>
              <a:t>will </a:t>
            </a:r>
            <a:r>
              <a:rPr lang="en-US" sz="1600" dirty="0"/>
              <a:t>use your profiles to learn about you, learn answers to the questions, and try to pose as you to get into your accounts. </a:t>
            </a:r>
          </a:p>
          <a:p>
            <a:endParaRPr lang="en-US" sz="1600" dirty="0"/>
          </a:p>
          <a:p>
            <a:r>
              <a:rPr lang="en-US" sz="1600" b="1" dirty="0">
                <a:solidFill>
                  <a:schemeClr val="accent6">
                    <a:lumMod val="75000"/>
                  </a:schemeClr>
                </a:solidFill>
              </a:rPr>
              <a:t>QUICK TIPS:</a:t>
            </a:r>
          </a:p>
          <a:p>
            <a:pPr lvl="1"/>
            <a:r>
              <a:rPr lang="en-US" sz="1400" dirty="0"/>
              <a:t>Be a good employee, don’t post your ID Card on Social Media – even if you’re excited about that new job. (It’s a popular thing on </a:t>
            </a:r>
            <a:r>
              <a:rPr lang="en-US" sz="1400" dirty="0" err="1"/>
              <a:t>LinkedIN</a:t>
            </a:r>
            <a:r>
              <a:rPr lang="en-US" sz="1400" dirty="0"/>
              <a:t>… Just don’t do it.)</a:t>
            </a:r>
          </a:p>
          <a:p>
            <a:pPr lvl="1"/>
            <a:r>
              <a:rPr lang="en-US" sz="1400" dirty="0"/>
              <a:t>Remember, social media sites collect your data and sell it to advertisers. Don’t share anything on there that you don’t want added to an advertising profile about yourself.</a:t>
            </a:r>
          </a:p>
          <a:p>
            <a:pPr lvl="1"/>
            <a:r>
              <a:rPr lang="en-US" sz="1400" dirty="0"/>
              <a:t>Spend the time, check the privacy settings, and turn off anything you’re not comfortable with.</a:t>
            </a:r>
          </a:p>
          <a:p>
            <a:pPr lvl="1"/>
            <a:endParaRPr lang="en-US" sz="1400" dirty="0"/>
          </a:p>
          <a:p>
            <a:endParaRPr lang="en-US" sz="1600" dirty="0"/>
          </a:p>
          <a:p>
            <a:endParaRPr lang="en-US" sz="1600" dirty="0"/>
          </a:p>
        </p:txBody>
      </p:sp>
      <p:sp>
        <p:nvSpPr>
          <p:cNvPr id="6" name="Text Placeholder 4">
            <a:extLst>
              <a:ext uri="{FF2B5EF4-FFF2-40B4-BE49-F238E27FC236}">
                <a16:creationId xmlns:a16="http://schemas.microsoft.com/office/drawing/2014/main" id="{EE7A6BBA-F021-47C8-A91F-EB0C7989AE81}"/>
              </a:ext>
            </a:extLst>
          </p:cNvPr>
          <p:cNvSpPr txBox="1">
            <a:spLocks/>
          </p:cNvSpPr>
          <p:nvPr/>
        </p:nvSpPr>
        <p:spPr>
          <a:xfrm>
            <a:off x="6113793" y="426840"/>
            <a:ext cx="2722562" cy="269875"/>
          </a:xfrm>
          <a:prstGeom prst="rect">
            <a:avLst/>
          </a:prstGeom>
        </p:spPr>
        <p:txBody>
          <a:bodyPr vert="horz" lIns="91440" tIns="45720" rIns="91440" bIns="45720" rtlCol="0">
            <a:normAutofit/>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tx1">
                    <a:lumMod val="65000"/>
                    <a:lumOff val="35000"/>
                  </a:schemeClr>
                </a:solidFill>
                <a:latin typeface="Arial"/>
                <a:ea typeface="+mn-ea"/>
                <a:cs typeface="Arial"/>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Personal Data Protections</a:t>
            </a:r>
          </a:p>
          <a:p>
            <a:endParaRPr lang="en-US"/>
          </a:p>
        </p:txBody>
      </p:sp>
      <p:pic>
        <p:nvPicPr>
          <p:cNvPr id="7" name="Picture 6" descr="Logo&#10;&#10;Description automatically generated">
            <a:extLst>
              <a:ext uri="{FF2B5EF4-FFF2-40B4-BE49-F238E27FC236}">
                <a16:creationId xmlns:a16="http://schemas.microsoft.com/office/drawing/2014/main" id="{6C45863E-B7A2-4809-B6B5-72AE72D3F65E}"/>
              </a:ext>
            </a:extLst>
          </p:cNvPr>
          <p:cNvPicPr>
            <a:picLocks noChangeAspect="1"/>
          </p:cNvPicPr>
          <p:nvPr/>
        </p:nvPicPr>
        <p:blipFill>
          <a:blip r:embed="rId3"/>
          <a:stretch>
            <a:fillRect/>
          </a:stretch>
        </p:blipFill>
        <p:spPr>
          <a:xfrm>
            <a:off x="-1189051" y="-1614919"/>
            <a:ext cx="5504235" cy="3892456"/>
          </a:xfrm>
          <a:prstGeom prst="rect">
            <a:avLst/>
          </a:prstGeom>
        </p:spPr>
      </p:pic>
      <p:pic>
        <p:nvPicPr>
          <p:cNvPr id="8" name="Picture 7" descr="Logo&#10;&#10;Description automatically generated">
            <a:extLst>
              <a:ext uri="{FF2B5EF4-FFF2-40B4-BE49-F238E27FC236}">
                <a16:creationId xmlns:a16="http://schemas.microsoft.com/office/drawing/2014/main" id="{A0061A77-DD4B-441B-BF59-AE56948F7C17}"/>
              </a:ext>
            </a:extLst>
          </p:cNvPr>
          <p:cNvPicPr>
            <a:picLocks noChangeAspect="1"/>
          </p:cNvPicPr>
          <p:nvPr/>
        </p:nvPicPr>
        <p:blipFill>
          <a:blip r:embed="rId4"/>
          <a:stretch>
            <a:fillRect/>
          </a:stretch>
        </p:blipFill>
        <p:spPr>
          <a:xfrm>
            <a:off x="-870840" y="5403554"/>
            <a:ext cx="2760785" cy="1952357"/>
          </a:xfrm>
          <a:prstGeom prst="rect">
            <a:avLst/>
          </a:prstGeom>
        </p:spPr>
      </p:pic>
      <p:cxnSp>
        <p:nvCxnSpPr>
          <p:cNvPr id="9" name="Straight Connector 8">
            <a:extLst>
              <a:ext uri="{FF2B5EF4-FFF2-40B4-BE49-F238E27FC236}">
                <a16:creationId xmlns:a16="http://schemas.microsoft.com/office/drawing/2014/main" id="{37B98576-D942-4793-A1F9-B39EA54632A4}"/>
              </a:ext>
            </a:extLst>
          </p:cNvPr>
          <p:cNvCxnSpPr>
            <a:cxnSpLocks/>
          </p:cNvCxnSpPr>
          <p:nvPr/>
        </p:nvCxnSpPr>
        <p:spPr>
          <a:xfrm>
            <a:off x="2603500" y="678733"/>
            <a:ext cx="6540500" cy="0"/>
          </a:xfrm>
          <a:prstGeom prst="line">
            <a:avLst/>
          </a:prstGeom>
          <a:ln w="57150">
            <a:solidFill>
              <a:srgbClr val="EC116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7FBDF56-31B5-4660-B844-B0BB637BC22B}"/>
              </a:ext>
            </a:extLst>
          </p:cNvPr>
          <p:cNvCxnSpPr>
            <a:cxnSpLocks/>
          </p:cNvCxnSpPr>
          <p:nvPr/>
        </p:nvCxnSpPr>
        <p:spPr>
          <a:xfrm>
            <a:off x="0" y="678733"/>
            <a:ext cx="2824163" cy="0"/>
          </a:xfrm>
          <a:prstGeom prst="line">
            <a:avLst/>
          </a:prstGeom>
          <a:ln w="57150">
            <a:solidFill>
              <a:srgbClr val="160C4A"/>
            </a:solidFill>
          </a:ln>
        </p:spPr>
        <p:style>
          <a:lnRef idx="1">
            <a:schemeClr val="accent1"/>
          </a:lnRef>
          <a:fillRef idx="0">
            <a:schemeClr val="accent1"/>
          </a:fillRef>
          <a:effectRef idx="0">
            <a:schemeClr val="accent1"/>
          </a:effectRef>
          <a:fontRef idx="minor">
            <a:schemeClr val="tx1"/>
          </a:fontRef>
        </p:style>
      </p:cxnSp>
      <p:sp>
        <p:nvSpPr>
          <p:cNvPr id="11" name="Parallelogram 10">
            <a:extLst>
              <a:ext uri="{FF2B5EF4-FFF2-40B4-BE49-F238E27FC236}">
                <a16:creationId xmlns:a16="http://schemas.microsoft.com/office/drawing/2014/main" id="{FDB647DF-5088-41CC-89BC-68EF1AEBE0EF}"/>
              </a:ext>
            </a:extLst>
          </p:cNvPr>
          <p:cNvSpPr/>
          <p:nvPr/>
        </p:nvSpPr>
        <p:spPr>
          <a:xfrm rot="1324796">
            <a:off x="2746631" y="551393"/>
            <a:ext cx="243253" cy="210675"/>
          </a:xfrm>
          <a:prstGeom prst="parallelogram">
            <a:avLst>
              <a:gd name="adj" fmla="val 6303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collage of a person&#10;&#10;Description automatically generated with medium confidence">
            <a:extLst>
              <a:ext uri="{FF2B5EF4-FFF2-40B4-BE49-F238E27FC236}">
                <a16:creationId xmlns:a16="http://schemas.microsoft.com/office/drawing/2014/main" id="{FA1DD3CF-35B8-E571-DDB2-5EEB7BD23ADC}"/>
              </a:ext>
            </a:extLst>
          </p:cNvPr>
          <p:cNvPicPr>
            <a:picLocks noChangeAspect="1"/>
          </p:cNvPicPr>
          <p:nvPr/>
        </p:nvPicPr>
        <p:blipFill>
          <a:blip r:embed="rId5"/>
          <a:stretch>
            <a:fillRect/>
          </a:stretch>
        </p:blipFill>
        <p:spPr>
          <a:xfrm>
            <a:off x="5087520" y="1512404"/>
            <a:ext cx="3833192" cy="3833192"/>
          </a:xfrm>
          <a:prstGeom prst="rect">
            <a:avLst/>
          </a:prstGeom>
        </p:spPr>
      </p:pic>
    </p:spTree>
    <p:extLst>
      <p:ext uri="{BB962C8B-B14F-4D97-AF65-F5344CB8AC3E}">
        <p14:creationId xmlns:p14="http://schemas.microsoft.com/office/powerpoint/2010/main" val="1448140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E18022-BE17-4490-9944-83A825111ABF}"/>
              </a:ext>
            </a:extLst>
          </p:cNvPr>
          <p:cNvSpPr>
            <a:spLocks noGrp="1"/>
          </p:cNvSpPr>
          <p:nvPr>
            <p:ph type="sldNum" sz="quarter" idx="12"/>
          </p:nvPr>
        </p:nvSpPr>
        <p:spPr/>
        <p:txBody>
          <a:bodyPr/>
          <a:lstStyle/>
          <a:p>
            <a:fld id="{9A2A000D-0D79-E646-8BC0-B88888803783}" type="slidenum">
              <a:rPr lang="en-US" smtClean="0"/>
              <a:pPr/>
              <a:t>26</a:t>
            </a:fld>
            <a:endParaRPr lang="en-US"/>
          </a:p>
        </p:txBody>
      </p:sp>
      <p:sp>
        <p:nvSpPr>
          <p:cNvPr id="3" name="Text Placeholder 2">
            <a:extLst>
              <a:ext uri="{FF2B5EF4-FFF2-40B4-BE49-F238E27FC236}">
                <a16:creationId xmlns:a16="http://schemas.microsoft.com/office/drawing/2014/main" id="{E7C564F9-BA43-4302-8933-0C022A36DE3A}"/>
              </a:ext>
            </a:extLst>
          </p:cNvPr>
          <p:cNvSpPr>
            <a:spLocks noGrp="1"/>
          </p:cNvSpPr>
          <p:nvPr>
            <p:ph type="body" sz="quarter" idx="19"/>
          </p:nvPr>
        </p:nvSpPr>
        <p:spPr>
          <a:xfrm>
            <a:off x="804756" y="898884"/>
            <a:ext cx="7493555" cy="577275"/>
          </a:xfrm>
        </p:spPr>
        <p:txBody>
          <a:bodyPr vert="horz" lIns="91440" tIns="45720" rIns="91440" bIns="45720" rtlCol="0" anchor="t">
            <a:normAutofit/>
          </a:bodyPr>
          <a:lstStyle/>
          <a:p>
            <a:r>
              <a:rPr lang="en-US">
                <a:cs typeface="Arial"/>
              </a:rPr>
              <a:t>Offline Data Protections</a:t>
            </a:r>
            <a:endParaRPr lang="en-US"/>
          </a:p>
        </p:txBody>
      </p:sp>
      <p:sp>
        <p:nvSpPr>
          <p:cNvPr id="4" name="Text Placeholder 3">
            <a:extLst>
              <a:ext uri="{FF2B5EF4-FFF2-40B4-BE49-F238E27FC236}">
                <a16:creationId xmlns:a16="http://schemas.microsoft.com/office/drawing/2014/main" id="{4F81ADFE-7E2F-48BB-82FE-5861DFA636A5}"/>
              </a:ext>
            </a:extLst>
          </p:cNvPr>
          <p:cNvSpPr>
            <a:spLocks noGrp="1"/>
          </p:cNvSpPr>
          <p:nvPr>
            <p:ph type="body" sz="quarter" idx="20"/>
          </p:nvPr>
        </p:nvSpPr>
        <p:spPr>
          <a:xfrm>
            <a:off x="213067" y="1496066"/>
            <a:ext cx="8676935" cy="2404130"/>
          </a:xfrm>
        </p:spPr>
        <p:txBody>
          <a:bodyPr vert="horz" lIns="91440" tIns="45720" rIns="91440" bIns="45720" rtlCol="0" anchor="t">
            <a:normAutofit/>
          </a:bodyPr>
          <a:lstStyle/>
          <a:p>
            <a:r>
              <a:rPr lang="en-US" sz="1600">
                <a:cs typeface="Arial"/>
              </a:rPr>
              <a:t>Be aware of how your data is exposed</a:t>
            </a:r>
          </a:p>
          <a:p>
            <a:pPr lvl="1"/>
            <a:r>
              <a:rPr lang="en-US" sz="1600">
                <a:cs typeface="Arial"/>
              </a:rPr>
              <a:t>Shred sensitive documents before disposing of them</a:t>
            </a:r>
          </a:p>
          <a:p>
            <a:pPr lvl="1"/>
            <a:r>
              <a:rPr lang="en-US" sz="1600">
                <a:cs typeface="Arial"/>
              </a:rPr>
              <a:t>Remove labels from medications before discarding</a:t>
            </a:r>
          </a:p>
          <a:p>
            <a:pPr lvl="1"/>
            <a:r>
              <a:rPr lang="en-US" sz="1600">
                <a:cs typeface="Arial"/>
              </a:rPr>
              <a:t>If able, put trash out the day of collection to prevent dumpster diving</a:t>
            </a:r>
          </a:p>
          <a:p>
            <a:pPr lvl="1"/>
            <a:r>
              <a:rPr lang="en-US" sz="1600">
                <a:cs typeface="Arial"/>
              </a:rPr>
              <a:t>Mail payments from a secure mailbox or put out close to pickup time, if able.</a:t>
            </a:r>
          </a:p>
          <a:p>
            <a:pPr lvl="1"/>
            <a:endParaRPr lang="en-US" sz="1600">
              <a:cs typeface="Arial"/>
            </a:endParaRPr>
          </a:p>
          <a:p>
            <a:r>
              <a:rPr lang="en-US" sz="1600">
                <a:cs typeface="Arial"/>
              </a:rPr>
              <a:t>Avoid leaving mail, or other documents with your name or address on them in plain sight (ex: back seat or console of your car)</a:t>
            </a:r>
          </a:p>
          <a:p>
            <a:pPr lvl="1"/>
            <a:endParaRPr lang="en-US" sz="1600">
              <a:cs typeface="Arial"/>
            </a:endParaRPr>
          </a:p>
        </p:txBody>
      </p:sp>
      <p:pic>
        <p:nvPicPr>
          <p:cNvPr id="6" name="Picture 5">
            <a:extLst>
              <a:ext uri="{FF2B5EF4-FFF2-40B4-BE49-F238E27FC236}">
                <a16:creationId xmlns:a16="http://schemas.microsoft.com/office/drawing/2014/main" id="{4ED59907-0D63-4A51-A0BD-DCD35257C79A}"/>
              </a:ext>
            </a:extLst>
          </p:cNvPr>
          <p:cNvPicPr>
            <a:picLocks noChangeAspect="1"/>
          </p:cNvPicPr>
          <p:nvPr/>
        </p:nvPicPr>
        <p:blipFill>
          <a:blip r:embed="rId3"/>
          <a:stretch>
            <a:fillRect/>
          </a:stretch>
        </p:blipFill>
        <p:spPr>
          <a:xfrm>
            <a:off x="4772625" y="4091897"/>
            <a:ext cx="3941685" cy="1970843"/>
          </a:xfrm>
          <a:prstGeom prst="rect">
            <a:avLst/>
          </a:prstGeom>
        </p:spPr>
      </p:pic>
      <p:sp>
        <p:nvSpPr>
          <p:cNvPr id="8" name="TextBox 7">
            <a:extLst>
              <a:ext uri="{FF2B5EF4-FFF2-40B4-BE49-F238E27FC236}">
                <a16:creationId xmlns:a16="http://schemas.microsoft.com/office/drawing/2014/main" id="{FFB86B0C-D098-4BA0-A01A-8737A9606EEE}"/>
              </a:ext>
            </a:extLst>
          </p:cNvPr>
          <p:cNvSpPr txBox="1"/>
          <p:nvPr/>
        </p:nvSpPr>
        <p:spPr>
          <a:xfrm>
            <a:off x="213065" y="4067013"/>
            <a:ext cx="4433580" cy="1815882"/>
          </a:xfrm>
          <a:prstGeom prst="rect">
            <a:avLst/>
          </a:prstGeom>
          <a:noFill/>
        </p:spPr>
        <p:txBody>
          <a:bodyPr wrap="square" rtlCol="0">
            <a:spAutoFit/>
          </a:bodyPr>
          <a:lstStyle/>
          <a:p>
            <a:r>
              <a:rPr lang="en-US" sz="1600" b="1" i="1" u="sng" dirty="0">
                <a:solidFill>
                  <a:schemeClr val="accent6">
                    <a:lumMod val="75000"/>
                  </a:schemeClr>
                </a:solidFill>
              </a:rPr>
              <a:t>QUICK NOTE: </a:t>
            </a:r>
          </a:p>
          <a:p>
            <a:pPr marL="742950" lvl="1" indent="-285750">
              <a:buFont typeface="Arial" panose="020B0604020202020204" pitchFamily="34" charset="0"/>
              <a:buChar char="•"/>
            </a:pPr>
            <a:r>
              <a:rPr lang="en-US" sz="1600" dirty="0"/>
              <a:t>Identity theft is rarely due to a single breach. Identity thieves, hackers, and other malevolent actors are professionals at piecing together disparate sources of information to create a full picture from which they can pull off a successful crime. </a:t>
            </a:r>
          </a:p>
        </p:txBody>
      </p:sp>
      <p:sp>
        <p:nvSpPr>
          <p:cNvPr id="9" name="Text Placeholder 4">
            <a:extLst>
              <a:ext uri="{FF2B5EF4-FFF2-40B4-BE49-F238E27FC236}">
                <a16:creationId xmlns:a16="http://schemas.microsoft.com/office/drawing/2014/main" id="{EE886428-54B5-453B-A1EE-228D5E44B82A}"/>
              </a:ext>
            </a:extLst>
          </p:cNvPr>
          <p:cNvSpPr txBox="1">
            <a:spLocks/>
          </p:cNvSpPr>
          <p:nvPr/>
        </p:nvSpPr>
        <p:spPr>
          <a:xfrm>
            <a:off x="6113793" y="426840"/>
            <a:ext cx="2722562" cy="269875"/>
          </a:xfrm>
          <a:prstGeom prst="rect">
            <a:avLst/>
          </a:prstGeom>
        </p:spPr>
        <p:txBody>
          <a:bodyPr vert="horz" lIns="91440" tIns="45720" rIns="91440" bIns="45720" rtlCol="0">
            <a:normAutofit/>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tx1">
                    <a:lumMod val="65000"/>
                    <a:lumOff val="35000"/>
                  </a:schemeClr>
                </a:solidFill>
                <a:latin typeface="Arial"/>
                <a:ea typeface="+mn-ea"/>
                <a:cs typeface="Arial"/>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Some Easy Safeguards</a:t>
            </a:r>
          </a:p>
          <a:p>
            <a:endParaRPr lang="en-US"/>
          </a:p>
        </p:txBody>
      </p:sp>
      <p:pic>
        <p:nvPicPr>
          <p:cNvPr id="10" name="Picture 9" descr="Logo&#10;&#10;Description automatically generated">
            <a:extLst>
              <a:ext uri="{FF2B5EF4-FFF2-40B4-BE49-F238E27FC236}">
                <a16:creationId xmlns:a16="http://schemas.microsoft.com/office/drawing/2014/main" id="{2B1104DF-6361-403C-AA68-BA7824DCC474}"/>
              </a:ext>
            </a:extLst>
          </p:cNvPr>
          <p:cNvPicPr>
            <a:picLocks noChangeAspect="1"/>
          </p:cNvPicPr>
          <p:nvPr/>
        </p:nvPicPr>
        <p:blipFill>
          <a:blip r:embed="rId4"/>
          <a:stretch>
            <a:fillRect/>
          </a:stretch>
        </p:blipFill>
        <p:spPr>
          <a:xfrm>
            <a:off x="-1189051" y="-1614919"/>
            <a:ext cx="5504235" cy="3892456"/>
          </a:xfrm>
          <a:prstGeom prst="rect">
            <a:avLst/>
          </a:prstGeom>
        </p:spPr>
      </p:pic>
      <p:pic>
        <p:nvPicPr>
          <p:cNvPr id="11" name="Picture 10" descr="Logo&#10;&#10;Description automatically generated">
            <a:extLst>
              <a:ext uri="{FF2B5EF4-FFF2-40B4-BE49-F238E27FC236}">
                <a16:creationId xmlns:a16="http://schemas.microsoft.com/office/drawing/2014/main" id="{EDCD7CE2-45A7-42D1-B854-044DE3562C4D}"/>
              </a:ext>
            </a:extLst>
          </p:cNvPr>
          <p:cNvPicPr>
            <a:picLocks noChangeAspect="1"/>
          </p:cNvPicPr>
          <p:nvPr/>
        </p:nvPicPr>
        <p:blipFill>
          <a:blip r:embed="rId5"/>
          <a:stretch>
            <a:fillRect/>
          </a:stretch>
        </p:blipFill>
        <p:spPr>
          <a:xfrm>
            <a:off x="-870840" y="5403554"/>
            <a:ext cx="2760785" cy="1952357"/>
          </a:xfrm>
          <a:prstGeom prst="rect">
            <a:avLst/>
          </a:prstGeom>
        </p:spPr>
      </p:pic>
      <p:cxnSp>
        <p:nvCxnSpPr>
          <p:cNvPr id="12" name="Straight Connector 11">
            <a:extLst>
              <a:ext uri="{FF2B5EF4-FFF2-40B4-BE49-F238E27FC236}">
                <a16:creationId xmlns:a16="http://schemas.microsoft.com/office/drawing/2014/main" id="{2293ACE0-448A-40BF-A10D-31A6D5E1E4FD}"/>
              </a:ext>
            </a:extLst>
          </p:cNvPr>
          <p:cNvCxnSpPr>
            <a:cxnSpLocks/>
          </p:cNvCxnSpPr>
          <p:nvPr/>
        </p:nvCxnSpPr>
        <p:spPr>
          <a:xfrm>
            <a:off x="2603500" y="678733"/>
            <a:ext cx="6540500" cy="0"/>
          </a:xfrm>
          <a:prstGeom prst="line">
            <a:avLst/>
          </a:prstGeom>
          <a:ln w="57150">
            <a:solidFill>
              <a:srgbClr val="EC116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B5FF1A2-E54D-4FC0-BD63-99B4C5DFB9B9}"/>
              </a:ext>
            </a:extLst>
          </p:cNvPr>
          <p:cNvCxnSpPr>
            <a:cxnSpLocks/>
          </p:cNvCxnSpPr>
          <p:nvPr/>
        </p:nvCxnSpPr>
        <p:spPr>
          <a:xfrm>
            <a:off x="0" y="678733"/>
            <a:ext cx="2824163" cy="0"/>
          </a:xfrm>
          <a:prstGeom prst="line">
            <a:avLst/>
          </a:prstGeom>
          <a:ln w="57150">
            <a:solidFill>
              <a:srgbClr val="160C4A"/>
            </a:solidFill>
          </a:ln>
        </p:spPr>
        <p:style>
          <a:lnRef idx="1">
            <a:schemeClr val="accent1"/>
          </a:lnRef>
          <a:fillRef idx="0">
            <a:schemeClr val="accent1"/>
          </a:fillRef>
          <a:effectRef idx="0">
            <a:schemeClr val="accent1"/>
          </a:effectRef>
          <a:fontRef idx="minor">
            <a:schemeClr val="tx1"/>
          </a:fontRef>
        </p:style>
      </p:cxnSp>
      <p:sp>
        <p:nvSpPr>
          <p:cNvPr id="14" name="Parallelogram 13">
            <a:extLst>
              <a:ext uri="{FF2B5EF4-FFF2-40B4-BE49-F238E27FC236}">
                <a16:creationId xmlns:a16="http://schemas.microsoft.com/office/drawing/2014/main" id="{BAFDC1B2-D75D-4248-BC80-C7C727BC97D1}"/>
              </a:ext>
            </a:extLst>
          </p:cNvPr>
          <p:cNvSpPr/>
          <p:nvPr/>
        </p:nvSpPr>
        <p:spPr>
          <a:xfrm rot="1324796">
            <a:off x="2746631" y="551393"/>
            <a:ext cx="243253" cy="210675"/>
          </a:xfrm>
          <a:prstGeom prst="parallelogram">
            <a:avLst>
              <a:gd name="adj" fmla="val 6303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4587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How to Use Comcast Xfinity Router IP to Log Into Your ...">
            <a:extLst>
              <a:ext uri="{FF2B5EF4-FFF2-40B4-BE49-F238E27FC236}">
                <a16:creationId xmlns:a16="http://schemas.microsoft.com/office/drawing/2014/main" id="{57549C9C-BE3A-4C13-8BBF-A297C7F47259}"/>
              </a:ext>
            </a:extLst>
          </p:cNvPr>
          <p:cNvPicPr>
            <a:picLocks noChangeAspect="1"/>
          </p:cNvPicPr>
          <p:nvPr/>
        </p:nvPicPr>
        <p:blipFill>
          <a:blip r:embed="rId3"/>
          <a:stretch>
            <a:fillRect/>
          </a:stretch>
        </p:blipFill>
        <p:spPr>
          <a:xfrm>
            <a:off x="2500269" y="4151238"/>
            <a:ext cx="4224066" cy="2381268"/>
          </a:xfrm>
          <a:prstGeom prst="rect">
            <a:avLst/>
          </a:prstGeom>
        </p:spPr>
      </p:pic>
      <p:sp>
        <p:nvSpPr>
          <p:cNvPr id="2" name="Slide Number Placeholder 1">
            <a:extLst>
              <a:ext uri="{FF2B5EF4-FFF2-40B4-BE49-F238E27FC236}">
                <a16:creationId xmlns:a16="http://schemas.microsoft.com/office/drawing/2014/main" id="{50767E3D-6E0C-4150-947B-95C6EDC2C7F5}"/>
              </a:ext>
            </a:extLst>
          </p:cNvPr>
          <p:cNvSpPr>
            <a:spLocks noGrp="1"/>
          </p:cNvSpPr>
          <p:nvPr>
            <p:ph type="sldNum" sz="quarter" idx="12"/>
          </p:nvPr>
        </p:nvSpPr>
        <p:spPr/>
        <p:txBody>
          <a:bodyPr/>
          <a:lstStyle/>
          <a:p>
            <a:fld id="{9A2A000D-0D79-E646-8BC0-B88888803783}" type="slidenum">
              <a:rPr lang="en-US" smtClean="0"/>
              <a:pPr/>
              <a:t>27</a:t>
            </a:fld>
            <a:endParaRPr lang="en-US"/>
          </a:p>
        </p:txBody>
      </p:sp>
      <p:sp>
        <p:nvSpPr>
          <p:cNvPr id="3" name="Text Placeholder 2">
            <a:extLst>
              <a:ext uri="{FF2B5EF4-FFF2-40B4-BE49-F238E27FC236}">
                <a16:creationId xmlns:a16="http://schemas.microsoft.com/office/drawing/2014/main" id="{FB18D4CF-89D3-40B7-ABA1-100A8441666F}"/>
              </a:ext>
            </a:extLst>
          </p:cNvPr>
          <p:cNvSpPr>
            <a:spLocks noGrp="1"/>
          </p:cNvSpPr>
          <p:nvPr>
            <p:ph type="body" sz="quarter" idx="19"/>
          </p:nvPr>
        </p:nvSpPr>
        <p:spPr>
          <a:xfrm>
            <a:off x="780406" y="958253"/>
            <a:ext cx="7493555" cy="577275"/>
          </a:xfrm>
        </p:spPr>
        <p:txBody>
          <a:bodyPr vert="horz" lIns="91440" tIns="45720" rIns="91440" bIns="45720" rtlCol="0" anchor="t">
            <a:normAutofit fontScale="62500" lnSpcReduction="20000"/>
          </a:bodyPr>
          <a:lstStyle/>
          <a:p>
            <a:r>
              <a:rPr lang="en-US">
                <a:cs typeface="Arial"/>
              </a:rPr>
              <a:t>Some Easy Safeguards.</a:t>
            </a:r>
          </a:p>
          <a:p>
            <a:r>
              <a:rPr lang="en-US" sz="2400">
                <a:cs typeface="Arial"/>
              </a:rPr>
              <a:t>Part 1: DEFAULTS ARE DANGEROUS</a:t>
            </a:r>
            <a:endParaRPr lang="en-US" sz="2400"/>
          </a:p>
        </p:txBody>
      </p:sp>
      <p:sp>
        <p:nvSpPr>
          <p:cNvPr id="4" name="Text Placeholder 3">
            <a:extLst>
              <a:ext uri="{FF2B5EF4-FFF2-40B4-BE49-F238E27FC236}">
                <a16:creationId xmlns:a16="http://schemas.microsoft.com/office/drawing/2014/main" id="{6336754B-A5DA-4F9B-B151-70F19DEC58BA}"/>
              </a:ext>
            </a:extLst>
          </p:cNvPr>
          <p:cNvSpPr>
            <a:spLocks noGrp="1"/>
          </p:cNvSpPr>
          <p:nvPr>
            <p:ph type="body" sz="quarter" idx="20"/>
          </p:nvPr>
        </p:nvSpPr>
        <p:spPr>
          <a:xfrm>
            <a:off x="161733" y="1903450"/>
            <a:ext cx="8751655" cy="4216067"/>
          </a:xfrm>
        </p:spPr>
        <p:txBody>
          <a:bodyPr vert="horz" lIns="91440" tIns="45720" rIns="91440" bIns="45720" rtlCol="0" anchor="t">
            <a:normAutofit/>
          </a:bodyPr>
          <a:lstStyle/>
          <a:p>
            <a:r>
              <a:rPr lang="en-US" sz="1600" dirty="0">
                <a:cs typeface="Arial"/>
              </a:rPr>
              <a:t>All home routers and modems ship with a </a:t>
            </a:r>
            <a:r>
              <a:rPr lang="en-US" sz="1600" b="1" dirty="0">
                <a:solidFill>
                  <a:schemeClr val="tx2"/>
                </a:solidFill>
                <a:cs typeface="Arial"/>
              </a:rPr>
              <a:t>DEFAULT</a:t>
            </a:r>
            <a:r>
              <a:rPr lang="en-US" sz="1600" dirty="0">
                <a:cs typeface="Arial"/>
              </a:rPr>
              <a:t> username and password</a:t>
            </a:r>
          </a:p>
          <a:p>
            <a:r>
              <a:rPr lang="en-US" sz="1600" dirty="0">
                <a:cs typeface="Arial"/>
              </a:rPr>
              <a:t>Your cellphone </a:t>
            </a:r>
            <a:r>
              <a:rPr lang="en-US" sz="1600" b="1" dirty="0">
                <a:solidFill>
                  <a:schemeClr val="tx2"/>
                </a:solidFill>
                <a:cs typeface="Arial"/>
              </a:rPr>
              <a:t>DEFAULT</a:t>
            </a:r>
            <a:r>
              <a:rPr lang="en-US" sz="1600" b="1" dirty="0">
                <a:cs typeface="Arial"/>
              </a:rPr>
              <a:t> </a:t>
            </a:r>
            <a:r>
              <a:rPr lang="en-US" sz="1600" dirty="0">
                <a:cs typeface="Arial"/>
              </a:rPr>
              <a:t>pin for your voicemail is the last four digits of your phone number.</a:t>
            </a:r>
          </a:p>
          <a:p>
            <a:r>
              <a:rPr lang="en-US" sz="1600" dirty="0">
                <a:cs typeface="Arial"/>
              </a:rPr>
              <a:t>The </a:t>
            </a:r>
            <a:r>
              <a:rPr lang="en-US" sz="1600" b="1" dirty="0">
                <a:solidFill>
                  <a:schemeClr val="tx2"/>
                </a:solidFill>
                <a:cs typeface="Arial"/>
              </a:rPr>
              <a:t>DEFAULT</a:t>
            </a:r>
            <a:r>
              <a:rPr lang="en-US" sz="1600" b="1" dirty="0">
                <a:cs typeface="Arial"/>
              </a:rPr>
              <a:t> </a:t>
            </a:r>
            <a:r>
              <a:rPr lang="en-US" sz="1600" dirty="0">
                <a:cs typeface="Arial"/>
              </a:rPr>
              <a:t>customer pin for your cell-service provider is the last four digits of the account-holders social security number.</a:t>
            </a:r>
          </a:p>
          <a:p>
            <a:endParaRPr lang="en-US" sz="1600" b="1" i="1" u="sng" dirty="0">
              <a:solidFill>
                <a:schemeClr val="tx2"/>
              </a:solidFill>
              <a:cs typeface="Arial"/>
            </a:endParaRPr>
          </a:p>
          <a:p>
            <a:pPr marL="0" indent="0">
              <a:buNone/>
            </a:pPr>
            <a:r>
              <a:rPr lang="en-US" sz="1600" b="1" i="1" u="sng" dirty="0">
                <a:solidFill>
                  <a:schemeClr val="tx2"/>
                </a:solidFill>
                <a:cs typeface="Arial"/>
              </a:rPr>
              <a:t>Hackers can easily find default credentials or crack the codes on how they are generated. ALWAYS change them.</a:t>
            </a:r>
          </a:p>
          <a:p>
            <a:pPr lvl="1"/>
            <a:endParaRPr lang="en-US" sz="1600" dirty="0">
              <a:cs typeface="Arial"/>
            </a:endParaRPr>
          </a:p>
          <a:p>
            <a:pPr lvl="1"/>
            <a:endParaRPr lang="en-US" sz="1600" b="1" i="1" u="sng" dirty="0">
              <a:solidFill>
                <a:schemeClr val="accent6">
                  <a:lumMod val="75000"/>
                </a:schemeClr>
              </a:solidFill>
              <a:cs typeface="Arial"/>
            </a:endParaRPr>
          </a:p>
          <a:p>
            <a:pPr lvl="1"/>
            <a:endParaRPr lang="en-US" sz="1600" b="1" i="1" u="sng" dirty="0">
              <a:cs typeface="Arial"/>
            </a:endParaRPr>
          </a:p>
        </p:txBody>
      </p:sp>
      <p:pic>
        <p:nvPicPr>
          <p:cNvPr id="6" name="Picture 6" descr="Netgear R6260 IEEE 802.11ac Ethernet Wireless Router ...">
            <a:extLst>
              <a:ext uri="{FF2B5EF4-FFF2-40B4-BE49-F238E27FC236}">
                <a16:creationId xmlns:a16="http://schemas.microsoft.com/office/drawing/2014/main" id="{222DEF6F-AB12-4E3B-97C1-172A2124858E}"/>
              </a:ext>
            </a:extLst>
          </p:cNvPr>
          <p:cNvPicPr>
            <a:picLocks noChangeAspect="1"/>
          </p:cNvPicPr>
          <p:nvPr/>
        </p:nvPicPr>
        <p:blipFill rotWithShape="1">
          <a:blip r:embed="rId4"/>
          <a:srcRect t="8415" b="9687"/>
          <a:stretch/>
        </p:blipFill>
        <p:spPr>
          <a:xfrm>
            <a:off x="230614" y="4285863"/>
            <a:ext cx="2743200" cy="2246645"/>
          </a:xfrm>
          <a:prstGeom prst="rect">
            <a:avLst/>
          </a:prstGeom>
        </p:spPr>
      </p:pic>
      <p:pic>
        <p:nvPicPr>
          <p:cNvPr id="8" name="Picture 8" descr="Best Router For CenturyLink 2019 | CenturyLink Routers ...">
            <a:extLst>
              <a:ext uri="{FF2B5EF4-FFF2-40B4-BE49-F238E27FC236}">
                <a16:creationId xmlns:a16="http://schemas.microsoft.com/office/drawing/2014/main" id="{E60365B5-6F66-4A96-82AE-B6093764921A}"/>
              </a:ext>
            </a:extLst>
          </p:cNvPr>
          <p:cNvPicPr>
            <a:picLocks noChangeAspect="1"/>
          </p:cNvPicPr>
          <p:nvPr/>
        </p:nvPicPr>
        <p:blipFill>
          <a:blip r:embed="rId5"/>
          <a:stretch>
            <a:fillRect/>
          </a:stretch>
        </p:blipFill>
        <p:spPr>
          <a:xfrm>
            <a:off x="6643732" y="3871256"/>
            <a:ext cx="1398798" cy="2661250"/>
          </a:xfrm>
          <a:prstGeom prst="rect">
            <a:avLst/>
          </a:prstGeom>
        </p:spPr>
      </p:pic>
      <p:sp>
        <p:nvSpPr>
          <p:cNvPr id="9" name="Text Placeholder 4">
            <a:extLst>
              <a:ext uri="{FF2B5EF4-FFF2-40B4-BE49-F238E27FC236}">
                <a16:creationId xmlns:a16="http://schemas.microsoft.com/office/drawing/2014/main" id="{1B94EFE1-B2C9-4B6D-822C-124A8EB161F8}"/>
              </a:ext>
            </a:extLst>
          </p:cNvPr>
          <p:cNvSpPr txBox="1">
            <a:spLocks/>
          </p:cNvSpPr>
          <p:nvPr/>
        </p:nvSpPr>
        <p:spPr>
          <a:xfrm>
            <a:off x="6113793" y="426840"/>
            <a:ext cx="2722562" cy="269875"/>
          </a:xfrm>
          <a:prstGeom prst="rect">
            <a:avLst/>
          </a:prstGeom>
        </p:spPr>
        <p:txBody>
          <a:bodyPr vert="horz" lIns="91440" tIns="45720" rIns="91440" bIns="45720" rtlCol="0">
            <a:normAutofit/>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tx1">
                    <a:lumMod val="65000"/>
                    <a:lumOff val="35000"/>
                  </a:schemeClr>
                </a:solidFill>
                <a:latin typeface="Arial"/>
                <a:ea typeface="+mn-ea"/>
                <a:cs typeface="Arial"/>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Some Easy Safeguards</a:t>
            </a:r>
          </a:p>
          <a:p>
            <a:endParaRPr lang="en-US"/>
          </a:p>
        </p:txBody>
      </p:sp>
      <p:pic>
        <p:nvPicPr>
          <p:cNvPr id="10" name="Picture 9" descr="Logo&#10;&#10;Description automatically generated">
            <a:extLst>
              <a:ext uri="{FF2B5EF4-FFF2-40B4-BE49-F238E27FC236}">
                <a16:creationId xmlns:a16="http://schemas.microsoft.com/office/drawing/2014/main" id="{E9D1FC17-9E83-4C04-9657-E35946102995}"/>
              </a:ext>
            </a:extLst>
          </p:cNvPr>
          <p:cNvPicPr>
            <a:picLocks noChangeAspect="1"/>
          </p:cNvPicPr>
          <p:nvPr/>
        </p:nvPicPr>
        <p:blipFill>
          <a:blip r:embed="rId6"/>
          <a:stretch>
            <a:fillRect/>
          </a:stretch>
        </p:blipFill>
        <p:spPr>
          <a:xfrm>
            <a:off x="-1189051" y="-1614919"/>
            <a:ext cx="5504235" cy="3892456"/>
          </a:xfrm>
          <a:prstGeom prst="rect">
            <a:avLst/>
          </a:prstGeom>
        </p:spPr>
      </p:pic>
      <p:pic>
        <p:nvPicPr>
          <p:cNvPr id="11" name="Picture 10" descr="Logo&#10;&#10;Description automatically generated">
            <a:extLst>
              <a:ext uri="{FF2B5EF4-FFF2-40B4-BE49-F238E27FC236}">
                <a16:creationId xmlns:a16="http://schemas.microsoft.com/office/drawing/2014/main" id="{F0756481-3D2A-4D84-9CC7-3ADF78DBD1DC}"/>
              </a:ext>
            </a:extLst>
          </p:cNvPr>
          <p:cNvPicPr>
            <a:picLocks noChangeAspect="1"/>
          </p:cNvPicPr>
          <p:nvPr/>
        </p:nvPicPr>
        <p:blipFill>
          <a:blip r:embed="rId7"/>
          <a:stretch>
            <a:fillRect/>
          </a:stretch>
        </p:blipFill>
        <p:spPr>
          <a:xfrm>
            <a:off x="-870840" y="5403554"/>
            <a:ext cx="2760785" cy="1952357"/>
          </a:xfrm>
          <a:prstGeom prst="rect">
            <a:avLst/>
          </a:prstGeom>
        </p:spPr>
      </p:pic>
      <p:cxnSp>
        <p:nvCxnSpPr>
          <p:cNvPr id="12" name="Straight Connector 11">
            <a:extLst>
              <a:ext uri="{FF2B5EF4-FFF2-40B4-BE49-F238E27FC236}">
                <a16:creationId xmlns:a16="http://schemas.microsoft.com/office/drawing/2014/main" id="{407B7ACA-5CD2-4C40-B38E-65811E1846B5}"/>
              </a:ext>
            </a:extLst>
          </p:cNvPr>
          <p:cNvCxnSpPr>
            <a:cxnSpLocks/>
          </p:cNvCxnSpPr>
          <p:nvPr/>
        </p:nvCxnSpPr>
        <p:spPr>
          <a:xfrm>
            <a:off x="2603500" y="678733"/>
            <a:ext cx="6540500" cy="0"/>
          </a:xfrm>
          <a:prstGeom prst="line">
            <a:avLst/>
          </a:prstGeom>
          <a:ln w="57150">
            <a:solidFill>
              <a:srgbClr val="EC116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BCA71F-E350-4614-BA35-0085E0B50C44}"/>
              </a:ext>
            </a:extLst>
          </p:cNvPr>
          <p:cNvCxnSpPr>
            <a:cxnSpLocks/>
          </p:cNvCxnSpPr>
          <p:nvPr/>
        </p:nvCxnSpPr>
        <p:spPr>
          <a:xfrm>
            <a:off x="0" y="678733"/>
            <a:ext cx="2824163" cy="0"/>
          </a:xfrm>
          <a:prstGeom prst="line">
            <a:avLst/>
          </a:prstGeom>
          <a:ln w="57150">
            <a:solidFill>
              <a:srgbClr val="160C4A"/>
            </a:solidFill>
          </a:ln>
        </p:spPr>
        <p:style>
          <a:lnRef idx="1">
            <a:schemeClr val="accent1"/>
          </a:lnRef>
          <a:fillRef idx="0">
            <a:schemeClr val="accent1"/>
          </a:fillRef>
          <a:effectRef idx="0">
            <a:schemeClr val="accent1"/>
          </a:effectRef>
          <a:fontRef idx="minor">
            <a:schemeClr val="tx1"/>
          </a:fontRef>
        </p:style>
      </p:cxnSp>
      <p:sp>
        <p:nvSpPr>
          <p:cNvPr id="14" name="Parallelogram 13">
            <a:extLst>
              <a:ext uri="{FF2B5EF4-FFF2-40B4-BE49-F238E27FC236}">
                <a16:creationId xmlns:a16="http://schemas.microsoft.com/office/drawing/2014/main" id="{C2162975-EDD8-4C43-9C54-1509E8391A27}"/>
              </a:ext>
            </a:extLst>
          </p:cNvPr>
          <p:cNvSpPr/>
          <p:nvPr/>
        </p:nvSpPr>
        <p:spPr>
          <a:xfrm rot="1324796">
            <a:off x="2746631" y="551393"/>
            <a:ext cx="243253" cy="210675"/>
          </a:xfrm>
          <a:prstGeom prst="parallelogram">
            <a:avLst>
              <a:gd name="adj" fmla="val 6303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0023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A48E7-0799-4635-91C9-0EA83DB90062}"/>
              </a:ext>
            </a:extLst>
          </p:cNvPr>
          <p:cNvSpPr>
            <a:spLocks noGrp="1"/>
          </p:cNvSpPr>
          <p:nvPr>
            <p:ph type="sldNum" sz="quarter" idx="12"/>
          </p:nvPr>
        </p:nvSpPr>
        <p:spPr/>
        <p:txBody>
          <a:bodyPr/>
          <a:lstStyle/>
          <a:p>
            <a:fld id="{9A2A000D-0D79-E646-8BC0-B88888803783}" type="slidenum">
              <a:rPr lang="en-US" smtClean="0"/>
              <a:pPr/>
              <a:t>28</a:t>
            </a:fld>
            <a:endParaRPr lang="en-US"/>
          </a:p>
        </p:txBody>
      </p:sp>
      <p:sp>
        <p:nvSpPr>
          <p:cNvPr id="3" name="Text Placeholder 2">
            <a:extLst>
              <a:ext uri="{FF2B5EF4-FFF2-40B4-BE49-F238E27FC236}">
                <a16:creationId xmlns:a16="http://schemas.microsoft.com/office/drawing/2014/main" id="{7B557A41-3106-451A-A3F9-DE40D8987BCE}"/>
              </a:ext>
            </a:extLst>
          </p:cNvPr>
          <p:cNvSpPr>
            <a:spLocks noGrp="1"/>
          </p:cNvSpPr>
          <p:nvPr>
            <p:ph type="body" sz="quarter" idx="19"/>
          </p:nvPr>
        </p:nvSpPr>
        <p:spPr>
          <a:xfrm>
            <a:off x="780408" y="740647"/>
            <a:ext cx="7493555" cy="482421"/>
          </a:xfrm>
        </p:spPr>
        <p:txBody>
          <a:bodyPr vert="horz" lIns="91440" tIns="45720" rIns="91440" bIns="45720" rtlCol="0" anchor="t">
            <a:normAutofit/>
          </a:bodyPr>
          <a:lstStyle/>
          <a:p>
            <a:r>
              <a:rPr lang="en-US">
                <a:cs typeface="Arial"/>
              </a:rPr>
              <a:t>Cellular Number</a:t>
            </a:r>
            <a:endParaRPr lang="en-US"/>
          </a:p>
        </p:txBody>
      </p:sp>
      <p:sp>
        <p:nvSpPr>
          <p:cNvPr id="4" name="Text Placeholder 3">
            <a:extLst>
              <a:ext uri="{FF2B5EF4-FFF2-40B4-BE49-F238E27FC236}">
                <a16:creationId xmlns:a16="http://schemas.microsoft.com/office/drawing/2014/main" id="{62497028-A386-464D-9F2A-17B5673A30C7}"/>
              </a:ext>
            </a:extLst>
          </p:cNvPr>
          <p:cNvSpPr>
            <a:spLocks noGrp="1"/>
          </p:cNvSpPr>
          <p:nvPr>
            <p:ph type="body" sz="quarter" idx="20"/>
          </p:nvPr>
        </p:nvSpPr>
        <p:spPr>
          <a:xfrm>
            <a:off x="200736" y="1552678"/>
            <a:ext cx="3917174" cy="4323466"/>
          </a:xfrm>
        </p:spPr>
        <p:txBody>
          <a:bodyPr vert="horz" lIns="91440" tIns="45720" rIns="91440" bIns="45720" rtlCol="0" anchor="t">
            <a:normAutofit/>
          </a:bodyPr>
          <a:lstStyle/>
          <a:p>
            <a:r>
              <a:rPr lang="en-US" sz="1600">
                <a:cs typeface="Arial"/>
              </a:rPr>
              <a:t>Use a random pin for your account information and store the PIN in your password manager</a:t>
            </a:r>
          </a:p>
          <a:p>
            <a:endParaRPr lang="en-US" sz="1600">
              <a:cs typeface="Arial"/>
            </a:endParaRPr>
          </a:p>
          <a:p>
            <a:r>
              <a:rPr lang="en-US" sz="1600">
                <a:cs typeface="Arial"/>
              </a:rPr>
              <a:t>Avoid using your (real) mobile number as an identifier for services.</a:t>
            </a:r>
          </a:p>
          <a:p>
            <a:endParaRPr lang="en-US" sz="1600">
              <a:cs typeface="Arial"/>
            </a:endParaRPr>
          </a:p>
          <a:p>
            <a:r>
              <a:rPr lang="en-US" sz="1600">
                <a:cs typeface="Arial"/>
              </a:rPr>
              <a:t>Think about using a cellular masking service like Burner ($46 / year) or Google Voice (Free - Less Private) to hide your true phone number when making calls. </a:t>
            </a:r>
          </a:p>
          <a:p>
            <a:endParaRPr lang="en-US" sz="1600">
              <a:cs typeface="Arial"/>
            </a:endParaRPr>
          </a:p>
          <a:p>
            <a:endParaRPr lang="en-US" sz="1600">
              <a:cs typeface="Arial"/>
            </a:endParaRPr>
          </a:p>
          <a:p>
            <a:endParaRPr lang="en-US" sz="1600">
              <a:cs typeface="Arial"/>
            </a:endParaRPr>
          </a:p>
          <a:p>
            <a:endParaRPr lang="en-US" sz="1600">
              <a:cs typeface="Arial"/>
            </a:endParaRPr>
          </a:p>
          <a:p>
            <a:endParaRPr lang="en-US" sz="1600">
              <a:cs typeface="Arial"/>
            </a:endParaRPr>
          </a:p>
        </p:txBody>
      </p:sp>
      <p:pic>
        <p:nvPicPr>
          <p:cNvPr id="11" name="Picture 10" descr="Graphical user interface, application&#10;&#10;Description automatically generated">
            <a:extLst>
              <a:ext uri="{FF2B5EF4-FFF2-40B4-BE49-F238E27FC236}">
                <a16:creationId xmlns:a16="http://schemas.microsoft.com/office/drawing/2014/main" id="{73F07540-E517-44F8-832C-23408F3211D9}"/>
              </a:ext>
            </a:extLst>
          </p:cNvPr>
          <p:cNvPicPr>
            <a:picLocks noChangeAspect="1"/>
          </p:cNvPicPr>
          <p:nvPr/>
        </p:nvPicPr>
        <p:blipFill rotWithShape="1">
          <a:blip r:embed="rId3"/>
          <a:srcRect l="19724" r="20299"/>
          <a:stretch/>
        </p:blipFill>
        <p:spPr>
          <a:xfrm>
            <a:off x="4433342" y="1478033"/>
            <a:ext cx="4104510" cy="4564677"/>
          </a:xfrm>
          <a:prstGeom prst="rect">
            <a:avLst/>
          </a:prstGeom>
        </p:spPr>
      </p:pic>
      <p:sp>
        <p:nvSpPr>
          <p:cNvPr id="7" name="Text Placeholder 4">
            <a:extLst>
              <a:ext uri="{FF2B5EF4-FFF2-40B4-BE49-F238E27FC236}">
                <a16:creationId xmlns:a16="http://schemas.microsoft.com/office/drawing/2014/main" id="{FAF1834F-E205-4D21-8601-D4D42AD5333A}"/>
              </a:ext>
            </a:extLst>
          </p:cNvPr>
          <p:cNvSpPr txBox="1">
            <a:spLocks/>
          </p:cNvSpPr>
          <p:nvPr/>
        </p:nvSpPr>
        <p:spPr>
          <a:xfrm>
            <a:off x="6113793" y="426840"/>
            <a:ext cx="2722562" cy="269875"/>
          </a:xfrm>
          <a:prstGeom prst="rect">
            <a:avLst/>
          </a:prstGeom>
        </p:spPr>
        <p:txBody>
          <a:bodyPr vert="horz" lIns="91440" tIns="45720" rIns="91440" bIns="45720" rtlCol="0">
            <a:normAutofit/>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tx1">
                    <a:lumMod val="65000"/>
                    <a:lumOff val="35000"/>
                  </a:schemeClr>
                </a:solidFill>
                <a:latin typeface="Arial"/>
                <a:ea typeface="+mn-ea"/>
                <a:cs typeface="Arial"/>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Some Easy Safeguards</a:t>
            </a:r>
          </a:p>
          <a:p>
            <a:endParaRPr lang="en-US"/>
          </a:p>
        </p:txBody>
      </p:sp>
      <p:pic>
        <p:nvPicPr>
          <p:cNvPr id="8" name="Picture 7" descr="Logo&#10;&#10;Description automatically generated">
            <a:extLst>
              <a:ext uri="{FF2B5EF4-FFF2-40B4-BE49-F238E27FC236}">
                <a16:creationId xmlns:a16="http://schemas.microsoft.com/office/drawing/2014/main" id="{27C66DBC-5E59-440B-9863-BB4D54DB14AF}"/>
              </a:ext>
            </a:extLst>
          </p:cNvPr>
          <p:cNvPicPr>
            <a:picLocks noChangeAspect="1"/>
          </p:cNvPicPr>
          <p:nvPr/>
        </p:nvPicPr>
        <p:blipFill>
          <a:blip r:embed="rId4"/>
          <a:stretch>
            <a:fillRect/>
          </a:stretch>
        </p:blipFill>
        <p:spPr>
          <a:xfrm>
            <a:off x="-1189051" y="-1614919"/>
            <a:ext cx="5504235" cy="3892456"/>
          </a:xfrm>
          <a:prstGeom prst="rect">
            <a:avLst/>
          </a:prstGeom>
        </p:spPr>
      </p:pic>
      <p:pic>
        <p:nvPicPr>
          <p:cNvPr id="9" name="Picture 8" descr="Logo&#10;&#10;Description automatically generated">
            <a:extLst>
              <a:ext uri="{FF2B5EF4-FFF2-40B4-BE49-F238E27FC236}">
                <a16:creationId xmlns:a16="http://schemas.microsoft.com/office/drawing/2014/main" id="{1186016B-F102-4A78-B3F8-3D01C3B7A5B1}"/>
              </a:ext>
            </a:extLst>
          </p:cNvPr>
          <p:cNvPicPr>
            <a:picLocks noChangeAspect="1"/>
          </p:cNvPicPr>
          <p:nvPr/>
        </p:nvPicPr>
        <p:blipFill>
          <a:blip r:embed="rId5"/>
          <a:stretch>
            <a:fillRect/>
          </a:stretch>
        </p:blipFill>
        <p:spPr>
          <a:xfrm>
            <a:off x="-870840" y="5403554"/>
            <a:ext cx="2760785" cy="1952357"/>
          </a:xfrm>
          <a:prstGeom prst="rect">
            <a:avLst/>
          </a:prstGeom>
        </p:spPr>
      </p:pic>
      <p:cxnSp>
        <p:nvCxnSpPr>
          <p:cNvPr id="10" name="Straight Connector 9">
            <a:extLst>
              <a:ext uri="{FF2B5EF4-FFF2-40B4-BE49-F238E27FC236}">
                <a16:creationId xmlns:a16="http://schemas.microsoft.com/office/drawing/2014/main" id="{F2E2BBA7-5FFC-4E10-A7A9-AD74E3C3587D}"/>
              </a:ext>
            </a:extLst>
          </p:cNvPr>
          <p:cNvCxnSpPr>
            <a:cxnSpLocks/>
          </p:cNvCxnSpPr>
          <p:nvPr/>
        </p:nvCxnSpPr>
        <p:spPr>
          <a:xfrm>
            <a:off x="2603500" y="678733"/>
            <a:ext cx="6540500" cy="0"/>
          </a:xfrm>
          <a:prstGeom prst="line">
            <a:avLst/>
          </a:prstGeom>
          <a:ln w="57150">
            <a:solidFill>
              <a:srgbClr val="EC116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2A9086E-F5B0-463E-9BEE-EEBA9701C7E3}"/>
              </a:ext>
            </a:extLst>
          </p:cNvPr>
          <p:cNvCxnSpPr>
            <a:cxnSpLocks/>
          </p:cNvCxnSpPr>
          <p:nvPr/>
        </p:nvCxnSpPr>
        <p:spPr>
          <a:xfrm>
            <a:off x="0" y="678733"/>
            <a:ext cx="2824163" cy="0"/>
          </a:xfrm>
          <a:prstGeom prst="line">
            <a:avLst/>
          </a:prstGeom>
          <a:ln w="57150">
            <a:solidFill>
              <a:srgbClr val="160C4A"/>
            </a:solidFill>
          </a:ln>
        </p:spPr>
        <p:style>
          <a:lnRef idx="1">
            <a:schemeClr val="accent1"/>
          </a:lnRef>
          <a:fillRef idx="0">
            <a:schemeClr val="accent1"/>
          </a:fillRef>
          <a:effectRef idx="0">
            <a:schemeClr val="accent1"/>
          </a:effectRef>
          <a:fontRef idx="minor">
            <a:schemeClr val="tx1"/>
          </a:fontRef>
        </p:style>
      </p:cxnSp>
      <p:sp>
        <p:nvSpPr>
          <p:cNvPr id="13" name="Parallelogram 12">
            <a:extLst>
              <a:ext uri="{FF2B5EF4-FFF2-40B4-BE49-F238E27FC236}">
                <a16:creationId xmlns:a16="http://schemas.microsoft.com/office/drawing/2014/main" id="{AE4AA6A9-F1A5-4ED2-99CA-93788611C767}"/>
              </a:ext>
            </a:extLst>
          </p:cNvPr>
          <p:cNvSpPr/>
          <p:nvPr/>
        </p:nvSpPr>
        <p:spPr>
          <a:xfrm rot="1324796">
            <a:off x="2746631" y="551393"/>
            <a:ext cx="243253" cy="210675"/>
          </a:xfrm>
          <a:prstGeom prst="parallelogram">
            <a:avLst>
              <a:gd name="adj" fmla="val 6303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6323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7F7654-647C-4BCB-9310-FB3C77215E2F}"/>
              </a:ext>
            </a:extLst>
          </p:cNvPr>
          <p:cNvSpPr>
            <a:spLocks noGrp="1"/>
          </p:cNvSpPr>
          <p:nvPr>
            <p:ph type="sldNum" sz="quarter" idx="12"/>
          </p:nvPr>
        </p:nvSpPr>
        <p:spPr/>
        <p:txBody>
          <a:bodyPr/>
          <a:lstStyle/>
          <a:p>
            <a:fld id="{9A2A000D-0D79-E646-8BC0-B88888803783}" type="slidenum">
              <a:rPr lang="en-US" smtClean="0"/>
              <a:pPr/>
              <a:t>29</a:t>
            </a:fld>
            <a:endParaRPr lang="en-US"/>
          </a:p>
        </p:txBody>
      </p:sp>
      <p:sp>
        <p:nvSpPr>
          <p:cNvPr id="3" name="Text Placeholder 2">
            <a:extLst>
              <a:ext uri="{FF2B5EF4-FFF2-40B4-BE49-F238E27FC236}">
                <a16:creationId xmlns:a16="http://schemas.microsoft.com/office/drawing/2014/main" id="{27BDCDAF-9D32-4F5A-8D4E-0746544A34F2}"/>
              </a:ext>
            </a:extLst>
          </p:cNvPr>
          <p:cNvSpPr>
            <a:spLocks noGrp="1"/>
          </p:cNvSpPr>
          <p:nvPr>
            <p:ph type="body" sz="quarter" idx="19"/>
          </p:nvPr>
        </p:nvSpPr>
        <p:spPr/>
        <p:txBody>
          <a:bodyPr/>
          <a:lstStyle/>
          <a:p>
            <a:r>
              <a:rPr lang="en-US"/>
              <a:t>Protecting your Credit</a:t>
            </a:r>
          </a:p>
        </p:txBody>
      </p:sp>
      <p:sp>
        <p:nvSpPr>
          <p:cNvPr id="4" name="Text Placeholder 3">
            <a:extLst>
              <a:ext uri="{FF2B5EF4-FFF2-40B4-BE49-F238E27FC236}">
                <a16:creationId xmlns:a16="http://schemas.microsoft.com/office/drawing/2014/main" id="{85E826C8-13F0-41B7-96E0-838AFA14BE1F}"/>
              </a:ext>
            </a:extLst>
          </p:cNvPr>
          <p:cNvSpPr>
            <a:spLocks noGrp="1"/>
          </p:cNvSpPr>
          <p:nvPr>
            <p:ph type="body" sz="quarter" idx="20"/>
          </p:nvPr>
        </p:nvSpPr>
        <p:spPr>
          <a:xfrm>
            <a:off x="780406" y="1682496"/>
            <a:ext cx="7493555" cy="5019961"/>
          </a:xfrm>
        </p:spPr>
        <p:txBody>
          <a:bodyPr>
            <a:normAutofit fontScale="55000" lnSpcReduction="20000"/>
          </a:bodyPr>
          <a:lstStyle/>
          <a:p>
            <a:r>
              <a:rPr lang="en-US" sz="3300" dirty="0"/>
              <a:t>Store your social security card in a safe/secure place – Don’t carry with you.</a:t>
            </a:r>
          </a:p>
          <a:p>
            <a:r>
              <a:rPr lang="en-US" sz="3300" dirty="0"/>
              <a:t>Freeze Credit (Experian, TransUnion, Equifax, Innovis)</a:t>
            </a:r>
          </a:p>
          <a:p>
            <a:r>
              <a:rPr lang="en-US" sz="3300" dirty="0"/>
              <a:t>File taxes early.</a:t>
            </a:r>
          </a:p>
          <a:p>
            <a:endParaRPr lang="en-US" sz="3300" dirty="0"/>
          </a:p>
          <a:p>
            <a:endParaRPr lang="en-US" sz="3300" dirty="0"/>
          </a:p>
          <a:p>
            <a:endParaRPr lang="en-US" sz="3300" dirty="0"/>
          </a:p>
          <a:p>
            <a:endParaRPr lang="en-US" sz="3300" dirty="0"/>
          </a:p>
          <a:p>
            <a:endParaRPr lang="en-US" sz="3300" dirty="0"/>
          </a:p>
          <a:p>
            <a:endParaRPr lang="en-US" sz="3300" dirty="0"/>
          </a:p>
          <a:p>
            <a:r>
              <a:rPr lang="en-US" sz="3300" dirty="0"/>
              <a:t>Check Credit Report Annually</a:t>
            </a:r>
          </a:p>
          <a:p>
            <a:pPr lvl="1"/>
            <a:r>
              <a:rPr lang="en-US" sz="3300" dirty="0"/>
              <a:t>You are entitled to get a free copy of your credit report from each of the credit reporting agencies at AnnualCreditReport.com. Review it carefully for inaccurate, incomplete or unfamiliar information.</a:t>
            </a:r>
          </a:p>
          <a:p>
            <a:r>
              <a:rPr lang="en-US" sz="3300" dirty="0"/>
              <a:t>Review Annual Social Security Earnings Statement</a:t>
            </a:r>
          </a:p>
          <a:p>
            <a:r>
              <a:rPr lang="en-US" sz="3300" dirty="0"/>
              <a:t>Mobile alerts from Bank/Credit cards on each transaction</a:t>
            </a:r>
          </a:p>
          <a:p>
            <a:pPr marL="0" indent="0">
              <a:buNone/>
            </a:pPr>
            <a:endParaRPr lang="en-US" sz="3800" dirty="0"/>
          </a:p>
          <a:p>
            <a:pPr marL="0" indent="0">
              <a:buNone/>
            </a:pPr>
            <a:endParaRPr lang="en-US" dirty="0"/>
          </a:p>
        </p:txBody>
      </p:sp>
      <p:pic>
        <p:nvPicPr>
          <p:cNvPr id="6" name="Picture 6" descr="Brand New: New Logo for Experian">
            <a:extLst>
              <a:ext uri="{FF2B5EF4-FFF2-40B4-BE49-F238E27FC236}">
                <a16:creationId xmlns:a16="http://schemas.microsoft.com/office/drawing/2014/main" id="{925AEF48-6835-4A4D-BB84-169DF4855D42}"/>
              </a:ext>
            </a:extLst>
          </p:cNvPr>
          <p:cNvPicPr>
            <a:picLocks noChangeAspect="1"/>
          </p:cNvPicPr>
          <p:nvPr/>
        </p:nvPicPr>
        <p:blipFill>
          <a:blip r:embed="rId3"/>
          <a:stretch>
            <a:fillRect/>
          </a:stretch>
        </p:blipFill>
        <p:spPr>
          <a:xfrm>
            <a:off x="292273" y="2995320"/>
            <a:ext cx="1696783" cy="554848"/>
          </a:xfrm>
          <a:prstGeom prst="rect">
            <a:avLst/>
          </a:prstGeom>
        </p:spPr>
      </p:pic>
      <p:pic>
        <p:nvPicPr>
          <p:cNvPr id="7" name="Picture 7" descr="TransUnion IDVision® with iovation® - Cybersecurity ...">
            <a:extLst>
              <a:ext uri="{FF2B5EF4-FFF2-40B4-BE49-F238E27FC236}">
                <a16:creationId xmlns:a16="http://schemas.microsoft.com/office/drawing/2014/main" id="{893DA6B9-9B2E-4DF2-B853-91986FEBA13C}"/>
              </a:ext>
            </a:extLst>
          </p:cNvPr>
          <p:cNvPicPr>
            <a:picLocks noChangeAspect="1"/>
          </p:cNvPicPr>
          <p:nvPr/>
        </p:nvPicPr>
        <p:blipFill>
          <a:blip r:embed="rId4"/>
          <a:stretch>
            <a:fillRect/>
          </a:stretch>
        </p:blipFill>
        <p:spPr>
          <a:xfrm>
            <a:off x="5011249" y="2959035"/>
            <a:ext cx="1804332" cy="470872"/>
          </a:xfrm>
          <a:prstGeom prst="rect">
            <a:avLst/>
          </a:prstGeom>
        </p:spPr>
      </p:pic>
      <p:pic>
        <p:nvPicPr>
          <p:cNvPr id="8" name="Picture 8" descr="Equifax Breach - Did They Fail to Comply with GLBA ...">
            <a:extLst>
              <a:ext uri="{FF2B5EF4-FFF2-40B4-BE49-F238E27FC236}">
                <a16:creationId xmlns:a16="http://schemas.microsoft.com/office/drawing/2014/main" id="{90317B62-AF59-4C6E-85AF-2396605146C1}"/>
              </a:ext>
            </a:extLst>
          </p:cNvPr>
          <p:cNvPicPr>
            <a:picLocks noChangeAspect="1"/>
          </p:cNvPicPr>
          <p:nvPr/>
        </p:nvPicPr>
        <p:blipFill>
          <a:blip r:embed="rId5"/>
          <a:stretch>
            <a:fillRect/>
          </a:stretch>
        </p:blipFill>
        <p:spPr>
          <a:xfrm>
            <a:off x="2333056" y="3133401"/>
            <a:ext cx="2380344" cy="444910"/>
          </a:xfrm>
          <a:prstGeom prst="rect">
            <a:avLst/>
          </a:prstGeom>
        </p:spPr>
      </p:pic>
      <p:pic>
        <p:nvPicPr>
          <p:cNvPr id="9" name="Picture 8">
            <a:extLst>
              <a:ext uri="{FF2B5EF4-FFF2-40B4-BE49-F238E27FC236}">
                <a16:creationId xmlns:a16="http://schemas.microsoft.com/office/drawing/2014/main" id="{833942AA-4032-46CA-BD4D-59A4896DE79A}"/>
              </a:ext>
            </a:extLst>
          </p:cNvPr>
          <p:cNvPicPr>
            <a:picLocks noChangeAspect="1"/>
          </p:cNvPicPr>
          <p:nvPr/>
        </p:nvPicPr>
        <p:blipFill rotWithShape="1">
          <a:blip r:embed="rId6"/>
          <a:srcRect l="15722" t="31848" r="19657" b="35207"/>
          <a:stretch/>
        </p:blipFill>
        <p:spPr>
          <a:xfrm>
            <a:off x="6853392" y="2868366"/>
            <a:ext cx="1982963" cy="808756"/>
          </a:xfrm>
          <a:prstGeom prst="rect">
            <a:avLst/>
          </a:prstGeom>
        </p:spPr>
      </p:pic>
      <p:sp>
        <p:nvSpPr>
          <p:cNvPr id="10" name="Text Placeholder 4">
            <a:extLst>
              <a:ext uri="{FF2B5EF4-FFF2-40B4-BE49-F238E27FC236}">
                <a16:creationId xmlns:a16="http://schemas.microsoft.com/office/drawing/2014/main" id="{E0EB6C48-3FA3-462E-9D95-847E7BDFC4FD}"/>
              </a:ext>
            </a:extLst>
          </p:cNvPr>
          <p:cNvSpPr txBox="1">
            <a:spLocks/>
          </p:cNvSpPr>
          <p:nvPr/>
        </p:nvSpPr>
        <p:spPr>
          <a:xfrm>
            <a:off x="6113793" y="426840"/>
            <a:ext cx="2722562" cy="269875"/>
          </a:xfrm>
          <a:prstGeom prst="rect">
            <a:avLst/>
          </a:prstGeom>
        </p:spPr>
        <p:txBody>
          <a:bodyPr vert="horz" lIns="91440" tIns="45720" rIns="91440" bIns="45720" rtlCol="0">
            <a:normAutofit/>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tx1">
                    <a:lumMod val="65000"/>
                    <a:lumOff val="35000"/>
                  </a:schemeClr>
                </a:solidFill>
                <a:latin typeface="Arial"/>
                <a:ea typeface="+mn-ea"/>
                <a:cs typeface="Arial"/>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Protecting Your Credit</a:t>
            </a:r>
          </a:p>
          <a:p>
            <a:endParaRPr lang="en-US"/>
          </a:p>
        </p:txBody>
      </p:sp>
      <p:pic>
        <p:nvPicPr>
          <p:cNvPr id="11" name="Picture 10" descr="Logo&#10;&#10;Description automatically generated">
            <a:extLst>
              <a:ext uri="{FF2B5EF4-FFF2-40B4-BE49-F238E27FC236}">
                <a16:creationId xmlns:a16="http://schemas.microsoft.com/office/drawing/2014/main" id="{DD358678-5CCC-4CDA-B3DA-3BAEFB89368D}"/>
              </a:ext>
            </a:extLst>
          </p:cNvPr>
          <p:cNvPicPr>
            <a:picLocks noChangeAspect="1"/>
          </p:cNvPicPr>
          <p:nvPr/>
        </p:nvPicPr>
        <p:blipFill>
          <a:blip r:embed="rId7"/>
          <a:stretch>
            <a:fillRect/>
          </a:stretch>
        </p:blipFill>
        <p:spPr>
          <a:xfrm>
            <a:off x="-1150951" y="-1614919"/>
            <a:ext cx="5504235" cy="3892456"/>
          </a:xfrm>
          <a:prstGeom prst="rect">
            <a:avLst/>
          </a:prstGeom>
        </p:spPr>
      </p:pic>
      <p:pic>
        <p:nvPicPr>
          <p:cNvPr id="12" name="Picture 11" descr="Logo&#10;&#10;Description automatically generated">
            <a:extLst>
              <a:ext uri="{FF2B5EF4-FFF2-40B4-BE49-F238E27FC236}">
                <a16:creationId xmlns:a16="http://schemas.microsoft.com/office/drawing/2014/main" id="{17C331D9-6227-4A32-AA85-DCD54C6A82A9}"/>
              </a:ext>
            </a:extLst>
          </p:cNvPr>
          <p:cNvPicPr>
            <a:picLocks noChangeAspect="1"/>
          </p:cNvPicPr>
          <p:nvPr/>
        </p:nvPicPr>
        <p:blipFill>
          <a:blip r:embed="rId8"/>
          <a:stretch>
            <a:fillRect/>
          </a:stretch>
        </p:blipFill>
        <p:spPr>
          <a:xfrm>
            <a:off x="-870840" y="5403554"/>
            <a:ext cx="2760785" cy="1952357"/>
          </a:xfrm>
          <a:prstGeom prst="rect">
            <a:avLst/>
          </a:prstGeom>
        </p:spPr>
      </p:pic>
      <p:cxnSp>
        <p:nvCxnSpPr>
          <p:cNvPr id="13" name="Straight Connector 12">
            <a:extLst>
              <a:ext uri="{FF2B5EF4-FFF2-40B4-BE49-F238E27FC236}">
                <a16:creationId xmlns:a16="http://schemas.microsoft.com/office/drawing/2014/main" id="{5F8B1E0A-7E5A-4D3D-9666-555B67E42A06}"/>
              </a:ext>
            </a:extLst>
          </p:cNvPr>
          <p:cNvCxnSpPr>
            <a:cxnSpLocks/>
          </p:cNvCxnSpPr>
          <p:nvPr/>
        </p:nvCxnSpPr>
        <p:spPr>
          <a:xfrm>
            <a:off x="2603500" y="678733"/>
            <a:ext cx="6540500" cy="0"/>
          </a:xfrm>
          <a:prstGeom prst="line">
            <a:avLst/>
          </a:prstGeom>
          <a:ln w="57150">
            <a:solidFill>
              <a:srgbClr val="EC116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A76C579-0C8D-48B0-8278-FB026EE87B1C}"/>
              </a:ext>
            </a:extLst>
          </p:cNvPr>
          <p:cNvCxnSpPr>
            <a:cxnSpLocks/>
          </p:cNvCxnSpPr>
          <p:nvPr/>
        </p:nvCxnSpPr>
        <p:spPr>
          <a:xfrm>
            <a:off x="0" y="678733"/>
            <a:ext cx="2824163" cy="0"/>
          </a:xfrm>
          <a:prstGeom prst="line">
            <a:avLst/>
          </a:prstGeom>
          <a:ln w="57150">
            <a:solidFill>
              <a:srgbClr val="160C4A"/>
            </a:solidFill>
          </a:ln>
        </p:spPr>
        <p:style>
          <a:lnRef idx="1">
            <a:schemeClr val="accent1"/>
          </a:lnRef>
          <a:fillRef idx="0">
            <a:schemeClr val="accent1"/>
          </a:fillRef>
          <a:effectRef idx="0">
            <a:schemeClr val="accent1"/>
          </a:effectRef>
          <a:fontRef idx="minor">
            <a:schemeClr val="tx1"/>
          </a:fontRef>
        </p:style>
      </p:cxnSp>
      <p:sp>
        <p:nvSpPr>
          <p:cNvPr id="15" name="Parallelogram 14">
            <a:extLst>
              <a:ext uri="{FF2B5EF4-FFF2-40B4-BE49-F238E27FC236}">
                <a16:creationId xmlns:a16="http://schemas.microsoft.com/office/drawing/2014/main" id="{7846F7F7-FDAC-4637-ADE1-DA1F913FDA3A}"/>
              </a:ext>
            </a:extLst>
          </p:cNvPr>
          <p:cNvSpPr/>
          <p:nvPr/>
        </p:nvSpPr>
        <p:spPr>
          <a:xfrm rot="1324796">
            <a:off x="2746631" y="551393"/>
            <a:ext cx="243253" cy="210675"/>
          </a:xfrm>
          <a:prstGeom prst="parallelogram">
            <a:avLst>
              <a:gd name="adj" fmla="val 6303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707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3947D1-2A94-4F37-B916-DECCC92620FC}"/>
              </a:ext>
            </a:extLst>
          </p:cNvPr>
          <p:cNvSpPr>
            <a:spLocks noGrp="1"/>
          </p:cNvSpPr>
          <p:nvPr>
            <p:ph type="sldNum" sz="quarter" idx="12"/>
          </p:nvPr>
        </p:nvSpPr>
        <p:spPr/>
        <p:txBody>
          <a:bodyPr/>
          <a:lstStyle/>
          <a:p>
            <a:fld id="{9A2A000D-0D79-E646-8BC0-B88888803783}" type="slidenum">
              <a:rPr lang="en-US" smtClean="0"/>
              <a:pPr/>
              <a:t>3</a:t>
            </a:fld>
            <a:endParaRPr lang="en-US"/>
          </a:p>
        </p:txBody>
      </p:sp>
      <p:sp>
        <p:nvSpPr>
          <p:cNvPr id="3" name="Text Placeholder 2">
            <a:extLst>
              <a:ext uri="{FF2B5EF4-FFF2-40B4-BE49-F238E27FC236}">
                <a16:creationId xmlns:a16="http://schemas.microsoft.com/office/drawing/2014/main" id="{D5461A15-9702-4D89-8F9F-39AE7250980A}"/>
              </a:ext>
            </a:extLst>
          </p:cNvPr>
          <p:cNvSpPr>
            <a:spLocks noGrp="1"/>
          </p:cNvSpPr>
          <p:nvPr>
            <p:ph type="body" sz="quarter" idx="19"/>
          </p:nvPr>
        </p:nvSpPr>
        <p:spPr>
          <a:xfrm>
            <a:off x="0" y="736561"/>
            <a:ext cx="9144000" cy="577275"/>
          </a:xfrm>
        </p:spPr>
        <p:txBody>
          <a:bodyPr vert="horz" lIns="91440" tIns="45720" rIns="91440" bIns="45720" rtlCol="0" anchor="t">
            <a:normAutofit/>
          </a:bodyPr>
          <a:lstStyle/>
          <a:p>
            <a:r>
              <a:rPr lang="en-US">
                <a:cs typeface="Arial"/>
              </a:rPr>
              <a:t>What IS Big Data:</a:t>
            </a:r>
            <a:endParaRPr lang="en-US"/>
          </a:p>
        </p:txBody>
      </p:sp>
      <p:pic>
        <p:nvPicPr>
          <p:cNvPr id="7" name="Picture 6">
            <a:extLst>
              <a:ext uri="{FF2B5EF4-FFF2-40B4-BE49-F238E27FC236}">
                <a16:creationId xmlns:a16="http://schemas.microsoft.com/office/drawing/2014/main" id="{EDEB15B2-712A-454C-AB4B-66DB54E75AB0}"/>
              </a:ext>
            </a:extLst>
          </p:cNvPr>
          <p:cNvPicPr>
            <a:picLocks noChangeAspect="1"/>
          </p:cNvPicPr>
          <p:nvPr/>
        </p:nvPicPr>
        <p:blipFill>
          <a:blip r:embed="rId3"/>
          <a:stretch>
            <a:fillRect/>
          </a:stretch>
        </p:blipFill>
        <p:spPr>
          <a:xfrm>
            <a:off x="286286" y="1313834"/>
            <a:ext cx="8571428" cy="4819048"/>
          </a:xfrm>
          <a:prstGeom prst="rect">
            <a:avLst/>
          </a:prstGeom>
        </p:spPr>
      </p:pic>
      <p:sp>
        <p:nvSpPr>
          <p:cNvPr id="6" name="Text Placeholder 4">
            <a:extLst>
              <a:ext uri="{FF2B5EF4-FFF2-40B4-BE49-F238E27FC236}">
                <a16:creationId xmlns:a16="http://schemas.microsoft.com/office/drawing/2014/main" id="{42ACD19D-9521-4C9D-A599-7FE781F151DE}"/>
              </a:ext>
            </a:extLst>
          </p:cNvPr>
          <p:cNvSpPr txBox="1">
            <a:spLocks/>
          </p:cNvSpPr>
          <p:nvPr/>
        </p:nvSpPr>
        <p:spPr>
          <a:xfrm>
            <a:off x="6113793" y="426840"/>
            <a:ext cx="2722562" cy="269875"/>
          </a:xfrm>
          <a:prstGeom prst="rect">
            <a:avLst/>
          </a:prstGeom>
        </p:spPr>
        <p:txBody>
          <a:bodyPr vert="horz" lIns="91440" tIns="45720" rIns="91440" bIns="45720" rtlCol="0">
            <a:normAutofit/>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tx1">
                    <a:lumMod val="65000"/>
                    <a:lumOff val="35000"/>
                  </a:schemeClr>
                </a:solidFill>
                <a:latin typeface="Arial"/>
                <a:ea typeface="+mn-ea"/>
                <a:cs typeface="Arial"/>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Intro to Big Data</a:t>
            </a:r>
          </a:p>
          <a:p>
            <a:endParaRPr lang="en-US"/>
          </a:p>
          <a:p>
            <a:endParaRPr lang="en-US"/>
          </a:p>
        </p:txBody>
      </p:sp>
      <p:pic>
        <p:nvPicPr>
          <p:cNvPr id="8" name="Picture 7" descr="Logo&#10;&#10;Description automatically generated">
            <a:extLst>
              <a:ext uri="{FF2B5EF4-FFF2-40B4-BE49-F238E27FC236}">
                <a16:creationId xmlns:a16="http://schemas.microsoft.com/office/drawing/2014/main" id="{28D64F37-E809-478B-90B0-5CDA1E8FF73A}"/>
              </a:ext>
            </a:extLst>
          </p:cNvPr>
          <p:cNvPicPr>
            <a:picLocks noChangeAspect="1"/>
          </p:cNvPicPr>
          <p:nvPr/>
        </p:nvPicPr>
        <p:blipFill>
          <a:blip r:embed="rId4"/>
          <a:stretch>
            <a:fillRect/>
          </a:stretch>
        </p:blipFill>
        <p:spPr>
          <a:xfrm>
            <a:off x="-1189051" y="-1614919"/>
            <a:ext cx="5504235" cy="3892456"/>
          </a:xfrm>
          <a:prstGeom prst="rect">
            <a:avLst/>
          </a:prstGeom>
        </p:spPr>
      </p:pic>
      <p:pic>
        <p:nvPicPr>
          <p:cNvPr id="9" name="Picture 8" descr="Logo&#10;&#10;Description automatically generated">
            <a:extLst>
              <a:ext uri="{FF2B5EF4-FFF2-40B4-BE49-F238E27FC236}">
                <a16:creationId xmlns:a16="http://schemas.microsoft.com/office/drawing/2014/main" id="{2721B7CC-BAE3-44B6-8D19-F0776237A04B}"/>
              </a:ext>
            </a:extLst>
          </p:cNvPr>
          <p:cNvPicPr>
            <a:picLocks noChangeAspect="1"/>
          </p:cNvPicPr>
          <p:nvPr/>
        </p:nvPicPr>
        <p:blipFill>
          <a:blip r:embed="rId5"/>
          <a:stretch>
            <a:fillRect/>
          </a:stretch>
        </p:blipFill>
        <p:spPr>
          <a:xfrm>
            <a:off x="-956565" y="5544166"/>
            <a:ext cx="2760785" cy="1952357"/>
          </a:xfrm>
          <a:prstGeom prst="rect">
            <a:avLst/>
          </a:prstGeom>
        </p:spPr>
      </p:pic>
      <p:cxnSp>
        <p:nvCxnSpPr>
          <p:cNvPr id="10" name="Straight Connector 9">
            <a:extLst>
              <a:ext uri="{FF2B5EF4-FFF2-40B4-BE49-F238E27FC236}">
                <a16:creationId xmlns:a16="http://schemas.microsoft.com/office/drawing/2014/main" id="{7BD02D38-C0B2-4F0C-89AB-8DE307728EDC}"/>
              </a:ext>
            </a:extLst>
          </p:cNvPr>
          <p:cNvCxnSpPr>
            <a:cxnSpLocks/>
          </p:cNvCxnSpPr>
          <p:nvPr/>
        </p:nvCxnSpPr>
        <p:spPr>
          <a:xfrm>
            <a:off x="2603500" y="678733"/>
            <a:ext cx="6540500" cy="0"/>
          </a:xfrm>
          <a:prstGeom prst="line">
            <a:avLst/>
          </a:prstGeom>
          <a:ln w="57150">
            <a:solidFill>
              <a:srgbClr val="EC116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4357629-E863-4432-B004-3D1AB77115DB}"/>
              </a:ext>
            </a:extLst>
          </p:cNvPr>
          <p:cNvCxnSpPr>
            <a:cxnSpLocks/>
          </p:cNvCxnSpPr>
          <p:nvPr/>
        </p:nvCxnSpPr>
        <p:spPr>
          <a:xfrm>
            <a:off x="0" y="678733"/>
            <a:ext cx="2824163" cy="0"/>
          </a:xfrm>
          <a:prstGeom prst="line">
            <a:avLst/>
          </a:prstGeom>
          <a:ln w="57150">
            <a:solidFill>
              <a:srgbClr val="160C4A"/>
            </a:solidFill>
          </a:ln>
        </p:spPr>
        <p:style>
          <a:lnRef idx="1">
            <a:schemeClr val="accent1"/>
          </a:lnRef>
          <a:fillRef idx="0">
            <a:schemeClr val="accent1"/>
          </a:fillRef>
          <a:effectRef idx="0">
            <a:schemeClr val="accent1"/>
          </a:effectRef>
          <a:fontRef idx="minor">
            <a:schemeClr val="tx1"/>
          </a:fontRef>
        </p:style>
      </p:cxnSp>
      <p:sp>
        <p:nvSpPr>
          <p:cNvPr id="12" name="Parallelogram 11">
            <a:extLst>
              <a:ext uri="{FF2B5EF4-FFF2-40B4-BE49-F238E27FC236}">
                <a16:creationId xmlns:a16="http://schemas.microsoft.com/office/drawing/2014/main" id="{DFA669B3-1270-4D47-A65F-D556492F93F0}"/>
              </a:ext>
            </a:extLst>
          </p:cNvPr>
          <p:cNvSpPr/>
          <p:nvPr/>
        </p:nvSpPr>
        <p:spPr>
          <a:xfrm rot="1324796">
            <a:off x="2746631" y="551393"/>
            <a:ext cx="243253" cy="210675"/>
          </a:xfrm>
          <a:prstGeom prst="parallelogram">
            <a:avLst>
              <a:gd name="adj" fmla="val 6303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1849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A48E7-0799-4635-91C9-0EA83DB90062}"/>
              </a:ext>
            </a:extLst>
          </p:cNvPr>
          <p:cNvSpPr>
            <a:spLocks noGrp="1"/>
          </p:cNvSpPr>
          <p:nvPr>
            <p:ph type="sldNum" sz="quarter" idx="12"/>
          </p:nvPr>
        </p:nvSpPr>
        <p:spPr/>
        <p:txBody>
          <a:bodyPr/>
          <a:lstStyle/>
          <a:p>
            <a:fld id="{9A2A000D-0D79-E646-8BC0-B88888803783}" type="slidenum">
              <a:rPr lang="en-US" smtClean="0"/>
              <a:pPr/>
              <a:t>30</a:t>
            </a:fld>
            <a:endParaRPr lang="en-US"/>
          </a:p>
        </p:txBody>
      </p:sp>
      <p:sp>
        <p:nvSpPr>
          <p:cNvPr id="7" name="Text Placeholder 4">
            <a:extLst>
              <a:ext uri="{FF2B5EF4-FFF2-40B4-BE49-F238E27FC236}">
                <a16:creationId xmlns:a16="http://schemas.microsoft.com/office/drawing/2014/main" id="{FAF1834F-E205-4D21-8601-D4D42AD5333A}"/>
              </a:ext>
            </a:extLst>
          </p:cNvPr>
          <p:cNvSpPr txBox="1">
            <a:spLocks/>
          </p:cNvSpPr>
          <p:nvPr/>
        </p:nvSpPr>
        <p:spPr>
          <a:xfrm>
            <a:off x="6113793" y="426840"/>
            <a:ext cx="2722562" cy="269875"/>
          </a:xfrm>
          <a:prstGeom prst="rect">
            <a:avLst/>
          </a:prstGeom>
        </p:spPr>
        <p:txBody>
          <a:bodyPr vert="horz" lIns="91440" tIns="45720" rIns="91440" bIns="45720" rtlCol="0">
            <a:normAutofit/>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tx1">
                    <a:lumMod val="65000"/>
                    <a:lumOff val="35000"/>
                  </a:schemeClr>
                </a:solidFill>
                <a:latin typeface="Arial"/>
                <a:ea typeface="+mn-ea"/>
                <a:cs typeface="Arial"/>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Why TikTok is in the news</a:t>
            </a:r>
          </a:p>
          <a:p>
            <a:endParaRPr lang="en-US" dirty="0"/>
          </a:p>
        </p:txBody>
      </p:sp>
      <p:pic>
        <p:nvPicPr>
          <p:cNvPr id="8" name="Picture 7" descr="Logo&#10;&#10;Description automatically generated">
            <a:extLst>
              <a:ext uri="{FF2B5EF4-FFF2-40B4-BE49-F238E27FC236}">
                <a16:creationId xmlns:a16="http://schemas.microsoft.com/office/drawing/2014/main" id="{27C66DBC-5E59-440B-9863-BB4D54DB14AF}"/>
              </a:ext>
            </a:extLst>
          </p:cNvPr>
          <p:cNvPicPr>
            <a:picLocks noChangeAspect="1"/>
          </p:cNvPicPr>
          <p:nvPr/>
        </p:nvPicPr>
        <p:blipFill>
          <a:blip r:embed="rId3"/>
          <a:stretch>
            <a:fillRect/>
          </a:stretch>
        </p:blipFill>
        <p:spPr>
          <a:xfrm>
            <a:off x="-1189051" y="-1614919"/>
            <a:ext cx="5504235" cy="3892456"/>
          </a:xfrm>
          <a:prstGeom prst="rect">
            <a:avLst/>
          </a:prstGeom>
        </p:spPr>
      </p:pic>
      <p:pic>
        <p:nvPicPr>
          <p:cNvPr id="9" name="Picture 8" descr="Logo&#10;&#10;Description automatically generated">
            <a:extLst>
              <a:ext uri="{FF2B5EF4-FFF2-40B4-BE49-F238E27FC236}">
                <a16:creationId xmlns:a16="http://schemas.microsoft.com/office/drawing/2014/main" id="{1186016B-F102-4A78-B3F8-3D01C3B7A5B1}"/>
              </a:ext>
            </a:extLst>
          </p:cNvPr>
          <p:cNvPicPr>
            <a:picLocks noChangeAspect="1"/>
          </p:cNvPicPr>
          <p:nvPr/>
        </p:nvPicPr>
        <p:blipFill>
          <a:blip r:embed="rId4"/>
          <a:stretch>
            <a:fillRect/>
          </a:stretch>
        </p:blipFill>
        <p:spPr>
          <a:xfrm>
            <a:off x="-870840" y="5403554"/>
            <a:ext cx="2760785" cy="1952357"/>
          </a:xfrm>
          <a:prstGeom prst="rect">
            <a:avLst/>
          </a:prstGeom>
        </p:spPr>
      </p:pic>
      <p:cxnSp>
        <p:nvCxnSpPr>
          <p:cNvPr id="10" name="Straight Connector 9">
            <a:extLst>
              <a:ext uri="{FF2B5EF4-FFF2-40B4-BE49-F238E27FC236}">
                <a16:creationId xmlns:a16="http://schemas.microsoft.com/office/drawing/2014/main" id="{F2E2BBA7-5FFC-4E10-A7A9-AD74E3C3587D}"/>
              </a:ext>
            </a:extLst>
          </p:cNvPr>
          <p:cNvCxnSpPr>
            <a:cxnSpLocks/>
          </p:cNvCxnSpPr>
          <p:nvPr/>
        </p:nvCxnSpPr>
        <p:spPr>
          <a:xfrm>
            <a:off x="2603500" y="678733"/>
            <a:ext cx="6540500" cy="0"/>
          </a:xfrm>
          <a:prstGeom prst="line">
            <a:avLst/>
          </a:prstGeom>
          <a:ln w="57150">
            <a:solidFill>
              <a:srgbClr val="EC116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2A9086E-F5B0-463E-9BEE-EEBA9701C7E3}"/>
              </a:ext>
            </a:extLst>
          </p:cNvPr>
          <p:cNvCxnSpPr>
            <a:cxnSpLocks/>
          </p:cNvCxnSpPr>
          <p:nvPr/>
        </p:nvCxnSpPr>
        <p:spPr>
          <a:xfrm>
            <a:off x="0" y="678733"/>
            <a:ext cx="2824163" cy="0"/>
          </a:xfrm>
          <a:prstGeom prst="line">
            <a:avLst/>
          </a:prstGeom>
          <a:ln w="57150">
            <a:solidFill>
              <a:srgbClr val="160C4A"/>
            </a:solidFill>
          </a:ln>
        </p:spPr>
        <p:style>
          <a:lnRef idx="1">
            <a:schemeClr val="accent1"/>
          </a:lnRef>
          <a:fillRef idx="0">
            <a:schemeClr val="accent1"/>
          </a:fillRef>
          <a:effectRef idx="0">
            <a:schemeClr val="accent1"/>
          </a:effectRef>
          <a:fontRef idx="minor">
            <a:schemeClr val="tx1"/>
          </a:fontRef>
        </p:style>
      </p:cxnSp>
      <p:sp>
        <p:nvSpPr>
          <p:cNvPr id="13" name="Parallelogram 12">
            <a:extLst>
              <a:ext uri="{FF2B5EF4-FFF2-40B4-BE49-F238E27FC236}">
                <a16:creationId xmlns:a16="http://schemas.microsoft.com/office/drawing/2014/main" id="{AE4AA6A9-F1A5-4ED2-99CA-93788611C767}"/>
              </a:ext>
            </a:extLst>
          </p:cNvPr>
          <p:cNvSpPr/>
          <p:nvPr/>
        </p:nvSpPr>
        <p:spPr>
          <a:xfrm rot="1324796">
            <a:off x="2746631" y="551393"/>
            <a:ext cx="243253" cy="210675"/>
          </a:xfrm>
          <a:prstGeom prst="parallelogram">
            <a:avLst>
              <a:gd name="adj" fmla="val 6303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E11681A-D27B-36BC-9B32-E1757995549D}"/>
              </a:ext>
            </a:extLst>
          </p:cNvPr>
          <p:cNvPicPr/>
          <p:nvPr/>
        </p:nvPicPr>
        <p:blipFill>
          <a:blip r:embed="rId5"/>
          <a:stretch/>
        </p:blipFill>
        <p:spPr>
          <a:xfrm>
            <a:off x="3151749" y="844068"/>
            <a:ext cx="5068440" cy="5666760"/>
          </a:xfrm>
          <a:prstGeom prst="rect">
            <a:avLst/>
          </a:prstGeom>
          <a:ln w="0">
            <a:noFill/>
          </a:ln>
        </p:spPr>
      </p:pic>
      <p:pic>
        <p:nvPicPr>
          <p:cNvPr id="1026" name="Picture 2" descr="TikTok Logo and symbol, meaning, history, PNG, brand">
            <a:extLst>
              <a:ext uri="{FF2B5EF4-FFF2-40B4-BE49-F238E27FC236}">
                <a16:creationId xmlns:a16="http://schemas.microsoft.com/office/drawing/2014/main" id="{AB5A559C-5927-7A9C-BB07-C6E565D26C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222" y="1248138"/>
            <a:ext cx="1952625"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454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DD4AB7-57B4-4FB3-9FF2-A25C0278817C}"/>
              </a:ext>
            </a:extLst>
          </p:cNvPr>
          <p:cNvSpPr>
            <a:spLocks noGrp="1"/>
          </p:cNvSpPr>
          <p:nvPr>
            <p:ph type="sldNum" sz="quarter" idx="12"/>
          </p:nvPr>
        </p:nvSpPr>
        <p:spPr/>
        <p:txBody>
          <a:bodyPr/>
          <a:lstStyle/>
          <a:p>
            <a:fld id="{9A2A000D-0D79-E646-8BC0-B88888803783}" type="slidenum">
              <a:rPr lang="en-US" smtClean="0"/>
              <a:pPr/>
              <a:t>31</a:t>
            </a:fld>
            <a:endParaRPr lang="en-US"/>
          </a:p>
        </p:txBody>
      </p:sp>
      <p:sp>
        <p:nvSpPr>
          <p:cNvPr id="3" name="Text Placeholder 2">
            <a:extLst>
              <a:ext uri="{FF2B5EF4-FFF2-40B4-BE49-F238E27FC236}">
                <a16:creationId xmlns:a16="http://schemas.microsoft.com/office/drawing/2014/main" id="{B31550AA-9282-4E60-A2B6-FA61E88EAE85}"/>
              </a:ext>
            </a:extLst>
          </p:cNvPr>
          <p:cNvSpPr>
            <a:spLocks noGrp="1"/>
          </p:cNvSpPr>
          <p:nvPr>
            <p:ph type="body" sz="quarter" idx="19"/>
          </p:nvPr>
        </p:nvSpPr>
        <p:spPr>
          <a:xfrm>
            <a:off x="825224" y="758129"/>
            <a:ext cx="7493555" cy="577275"/>
          </a:xfrm>
        </p:spPr>
        <p:txBody>
          <a:bodyPr/>
          <a:lstStyle/>
          <a:p>
            <a:r>
              <a:rPr lang="en-US"/>
              <a:t>Checklist Part I</a:t>
            </a:r>
          </a:p>
        </p:txBody>
      </p:sp>
      <p:sp>
        <p:nvSpPr>
          <p:cNvPr id="4" name="Text Placeholder 3">
            <a:extLst>
              <a:ext uri="{FF2B5EF4-FFF2-40B4-BE49-F238E27FC236}">
                <a16:creationId xmlns:a16="http://schemas.microsoft.com/office/drawing/2014/main" id="{CBF9C6A3-60B6-487C-9FF1-31770ECF5300}"/>
              </a:ext>
            </a:extLst>
          </p:cNvPr>
          <p:cNvSpPr>
            <a:spLocks noGrp="1"/>
          </p:cNvSpPr>
          <p:nvPr>
            <p:ph type="body" sz="quarter" idx="20"/>
          </p:nvPr>
        </p:nvSpPr>
        <p:spPr>
          <a:xfrm>
            <a:off x="362933" y="1335404"/>
            <a:ext cx="8418135" cy="4480559"/>
          </a:xfrm>
        </p:spPr>
        <p:txBody>
          <a:bodyPr vert="horz" lIns="91440" tIns="45720" rIns="91440" bIns="45720" rtlCol="0" anchor="t">
            <a:normAutofit fontScale="92500" lnSpcReduction="10000"/>
          </a:bodyPr>
          <a:lstStyle/>
          <a:p>
            <a:pPr marL="342900" indent="-342900">
              <a:lnSpc>
                <a:spcPct val="107000"/>
              </a:lnSpc>
              <a:spcBef>
                <a:spcPts val="0"/>
              </a:spcBef>
              <a:buFont typeface="Symbol" panose="05050102010706020507" pitchFamily="18" charset="2"/>
              <a:buChar char=""/>
            </a:pPr>
            <a:endParaRPr lang="en-US" sz="1100" b="1">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r>
              <a:rPr lang="en-US" sz="1600">
                <a:latin typeface="Calibri"/>
                <a:ea typeface="Calibri" panose="020F0502020204030204" pitchFamily="34" charset="0"/>
                <a:cs typeface="Times New Roman"/>
              </a:rPr>
              <a:t>Freeze your credit at all four major credit bureaus:</a:t>
            </a:r>
          </a:p>
          <a:p>
            <a:pPr marL="742950" lvl="1" indent="-285750">
              <a:lnSpc>
                <a:spcPct val="107000"/>
              </a:lnSpc>
              <a:spcBef>
                <a:spcPts val="0"/>
              </a:spcBef>
              <a:buFont typeface="Courier New" panose="02070309020205020404" pitchFamily="49" charset="0"/>
              <a:buChar char="o"/>
            </a:pPr>
            <a:r>
              <a:rPr lang="en-US" sz="1600" u="sng">
                <a:solidFill>
                  <a:srgbClr val="0563C1"/>
                </a:solidFill>
                <a:latin typeface="Calibri"/>
                <a:ea typeface="Calibri" panose="020F0502020204030204" pitchFamily="34" charset="0"/>
                <a:cs typeface="Times New Roman"/>
                <a:hlinkClick r:id="rId3"/>
              </a:rPr>
              <a:t>https://www.nerdwallet.com/article/finance/how-to-freeze-credit</a:t>
            </a:r>
            <a:endParaRPr lang="en-US" sz="1600">
              <a:latin typeface="Calibri"/>
              <a:ea typeface="Calibri" panose="020F0502020204030204" pitchFamily="34" charset="0"/>
              <a:cs typeface="Times New Roman"/>
            </a:endParaRPr>
          </a:p>
          <a:p>
            <a:pPr marL="342900" indent="-342900">
              <a:lnSpc>
                <a:spcPct val="107000"/>
              </a:lnSpc>
              <a:spcBef>
                <a:spcPts val="0"/>
              </a:spcBef>
              <a:buFont typeface="Symbol" panose="05050102010706020507" pitchFamily="18" charset="2"/>
              <a:buChar char=""/>
            </a:pPr>
            <a:endParaRPr lang="en-US" sz="160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r>
              <a:rPr lang="en-US" sz="1600">
                <a:latin typeface="Calibri"/>
                <a:ea typeface="Calibri" panose="020F0502020204030204" pitchFamily="34" charset="0"/>
                <a:cs typeface="Times New Roman"/>
              </a:rPr>
              <a:t>STOP SAVING YOUR PASSWORDS IN YOUR BROWSER: Get a Password Manager:</a:t>
            </a:r>
          </a:p>
          <a:p>
            <a:pPr marL="742950" lvl="1" indent="-285750">
              <a:lnSpc>
                <a:spcPct val="107000"/>
              </a:lnSpc>
              <a:spcBef>
                <a:spcPts val="0"/>
              </a:spcBef>
              <a:buFont typeface="Courier New" panose="02070309020205020404" pitchFamily="49" charset="0"/>
              <a:buChar char="o"/>
            </a:pPr>
            <a:r>
              <a:rPr lang="en-US" sz="1600" u="sng">
                <a:solidFill>
                  <a:srgbClr val="0563C1"/>
                </a:solidFill>
                <a:latin typeface="Calibri"/>
                <a:ea typeface="Calibri" panose="020F0502020204030204" pitchFamily="34" charset="0"/>
                <a:cs typeface="Times New Roman"/>
                <a:hlinkClick r:id="rId4"/>
              </a:rPr>
              <a:t>https://LastPass.com</a:t>
            </a:r>
            <a:endParaRPr lang="en-US" sz="1600">
              <a:latin typeface="Calibri"/>
              <a:ea typeface="Calibri" panose="020F0502020204030204" pitchFamily="34" charset="0"/>
              <a:cs typeface="Times New Roman"/>
            </a:endParaRPr>
          </a:p>
          <a:p>
            <a:pPr marL="742950" lvl="1" indent="-285750">
              <a:lnSpc>
                <a:spcPct val="107000"/>
              </a:lnSpc>
              <a:spcBef>
                <a:spcPts val="0"/>
              </a:spcBef>
              <a:buFont typeface="Courier New" panose="02070309020205020404" pitchFamily="49" charset="0"/>
              <a:buChar char="o"/>
            </a:pPr>
            <a:r>
              <a:rPr lang="en-US" sz="1600" u="sng">
                <a:solidFill>
                  <a:srgbClr val="0563C1"/>
                </a:solidFill>
                <a:latin typeface="Calibri"/>
                <a:ea typeface="Calibri" panose="020F0502020204030204" pitchFamily="34" charset="0"/>
                <a:cs typeface="Times New Roman"/>
                <a:hlinkClick r:id="rId5"/>
              </a:rPr>
              <a:t>https://1password.com</a:t>
            </a:r>
            <a:endParaRPr lang="en-US" sz="1600">
              <a:latin typeface="Calibri"/>
              <a:ea typeface="Calibri" panose="020F0502020204030204" pitchFamily="34" charset="0"/>
              <a:cs typeface="Times New Roman"/>
            </a:endParaRPr>
          </a:p>
          <a:p>
            <a:pPr marL="742950" lvl="1" indent="-285750">
              <a:lnSpc>
                <a:spcPct val="107000"/>
              </a:lnSpc>
              <a:spcBef>
                <a:spcPts val="0"/>
              </a:spcBef>
              <a:buFont typeface="Courier New" panose="02070309020205020404" pitchFamily="49" charset="0"/>
              <a:buChar char="o"/>
            </a:pPr>
            <a:r>
              <a:rPr lang="en-US" sz="1600" u="sng">
                <a:solidFill>
                  <a:srgbClr val="0563C1"/>
                </a:solidFill>
                <a:latin typeface="Calibri"/>
                <a:ea typeface="Calibri" panose="020F0502020204030204" pitchFamily="34" charset="0"/>
                <a:cs typeface="Times New Roman"/>
                <a:hlinkClick r:id="rId6"/>
              </a:rPr>
              <a:t>https://Dashlane.com</a:t>
            </a:r>
            <a:endParaRPr lang="en-US" sz="1600">
              <a:latin typeface="Calibri"/>
              <a:ea typeface="Calibri" panose="020F0502020204030204" pitchFamily="34" charset="0"/>
              <a:cs typeface="Times New Roman"/>
            </a:endParaRPr>
          </a:p>
          <a:p>
            <a:pPr marL="742950" lvl="1" indent="-285750">
              <a:lnSpc>
                <a:spcPct val="107000"/>
              </a:lnSpc>
              <a:spcBef>
                <a:spcPts val="0"/>
              </a:spcBef>
              <a:buFont typeface="Courier New" panose="02070309020205020404" pitchFamily="49" charset="0"/>
              <a:buChar char="o"/>
            </a:pPr>
            <a:r>
              <a:rPr lang="en-US" sz="1600" u="sng">
                <a:solidFill>
                  <a:srgbClr val="0563C1"/>
                </a:solidFill>
                <a:latin typeface="Calibri"/>
                <a:ea typeface="Calibri" panose="020F0502020204030204" pitchFamily="34" charset="0"/>
                <a:cs typeface="Times New Roman"/>
                <a:hlinkClick r:id="rId7"/>
              </a:rPr>
              <a:t>https://keepersecurity.com</a:t>
            </a:r>
            <a:endParaRPr lang="en-US" sz="1600">
              <a:latin typeface="Calibri"/>
              <a:ea typeface="Calibri" panose="020F0502020204030204" pitchFamily="34" charset="0"/>
              <a:cs typeface="Times New Roman"/>
            </a:endParaRPr>
          </a:p>
          <a:p>
            <a:pPr marL="0" indent="0">
              <a:lnSpc>
                <a:spcPct val="107000"/>
              </a:lnSpc>
              <a:spcBef>
                <a:spcPts val="0"/>
              </a:spcBef>
              <a:buNone/>
            </a:pPr>
            <a:endParaRPr lang="en-US" sz="160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r>
              <a:rPr lang="en-US" sz="1600">
                <a:latin typeface="Calibri"/>
                <a:ea typeface="Calibri" panose="020F0502020204030204" pitchFamily="34" charset="0"/>
                <a:cs typeface="Times New Roman"/>
              </a:rPr>
              <a:t>Consider using Multi-Factor Authentication wherever possible</a:t>
            </a:r>
          </a:p>
          <a:p>
            <a:pPr marL="742950" lvl="1" indent="-285750">
              <a:lnSpc>
                <a:spcPct val="107000"/>
              </a:lnSpc>
              <a:spcBef>
                <a:spcPts val="0"/>
              </a:spcBef>
              <a:buFont typeface="Courier New" panose="02070309020205020404" pitchFamily="49" charset="0"/>
              <a:buChar char="o"/>
            </a:pPr>
            <a:r>
              <a:rPr lang="en-US" sz="1600" u="sng">
                <a:solidFill>
                  <a:srgbClr val="0563C1"/>
                </a:solidFill>
                <a:latin typeface="Calibri"/>
                <a:ea typeface="Calibri" panose="020F0502020204030204" pitchFamily="34" charset="0"/>
                <a:cs typeface="Times New Roman"/>
                <a:hlinkClick r:id="rId8"/>
              </a:rPr>
              <a:t>https://okta.com</a:t>
            </a:r>
            <a:endParaRPr lang="en-US" sz="1600">
              <a:latin typeface="Calibri"/>
              <a:ea typeface="Calibri" panose="020F0502020204030204" pitchFamily="34" charset="0"/>
              <a:cs typeface="Times New Roman"/>
            </a:endParaRPr>
          </a:p>
          <a:p>
            <a:pPr marL="742950" lvl="1" indent="-285750">
              <a:lnSpc>
                <a:spcPct val="107000"/>
              </a:lnSpc>
              <a:spcBef>
                <a:spcPts val="0"/>
              </a:spcBef>
              <a:buFont typeface="Courier New" panose="02070309020205020404" pitchFamily="49" charset="0"/>
              <a:buChar char="o"/>
            </a:pPr>
            <a:r>
              <a:rPr lang="en-US" sz="1600">
                <a:latin typeface="Calibri"/>
                <a:ea typeface="Calibri" panose="020F0502020204030204" pitchFamily="34" charset="0"/>
                <a:cs typeface="Times New Roman"/>
              </a:rPr>
              <a:t>Microsoft Authenticator Application</a:t>
            </a:r>
          </a:p>
          <a:p>
            <a:pPr marL="742950" lvl="1" indent="-285750">
              <a:lnSpc>
                <a:spcPct val="107000"/>
              </a:lnSpc>
              <a:spcBef>
                <a:spcPts val="0"/>
              </a:spcBef>
              <a:buFont typeface="Courier New" panose="02070309020205020404" pitchFamily="49" charset="0"/>
              <a:buChar char="o"/>
            </a:pPr>
            <a:r>
              <a:rPr lang="en-US" sz="1600">
                <a:latin typeface="Calibri"/>
                <a:ea typeface="Calibri" panose="020F0502020204030204" pitchFamily="34" charset="0"/>
                <a:cs typeface="Times New Roman"/>
              </a:rPr>
              <a:t>Google Authenticator Application</a:t>
            </a:r>
          </a:p>
          <a:p>
            <a:pPr marL="742950" lvl="1" indent="-285750">
              <a:lnSpc>
                <a:spcPct val="107000"/>
              </a:lnSpc>
              <a:spcBef>
                <a:spcPts val="0"/>
              </a:spcBef>
              <a:buFont typeface="Courier New" panose="02070309020205020404" pitchFamily="49" charset="0"/>
              <a:buChar char="o"/>
            </a:pPr>
            <a:r>
              <a:rPr lang="en-US" sz="1600">
                <a:latin typeface="Calibri"/>
                <a:ea typeface="Calibri" panose="020F0502020204030204" pitchFamily="34" charset="0"/>
                <a:cs typeface="Times New Roman"/>
              </a:rPr>
              <a:t>Last Pass Authenticator Application</a:t>
            </a:r>
          </a:p>
          <a:p>
            <a:pPr marL="0" indent="0">
              <a:lnSpc>
                <a:spcPct val="107000"/>
              </a:lnSpc>
              <a:spcBef>
                <a:spcPts val="0"/>
              </a:spcBef>
              <a:buNone/>
            </a:pP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buFont typeface="Symbol" panose="05050102010706020507" pitchFamily="18" charset="2"/>
              <a:buChar char=""/>
            </a:pPr>
            <a:r>
              <a:rPr lang="en-US" sz="1600">
                <a:latin typeface="Calibri"/>
                <a:ea typeface="Calibri" panose="020F0502020204030204" pitchFamily="34" charset="0"/>
                <a:cs typeface="Times New Roman"/>
              </a:rPr>
              <a:t>Consider using Cookie </a:t>
            </a:r>
            <a:r>
              <a:rPr lang="en-US" sz="1600" err="1">
                <a:latin typeface="Calibri"/>
                <a:ea typeface="Calibri" panose="020F0502020204030204" pitchFamily="34" charset="0"/>
                <a:cs typeface="Times New Roman"/>
              </a:rPr>
              <a:t>Deleters</a:t>
            </a:r>
            <a:r>
              <a:rPr lang="en-US" sz="1600">
                <a:latin typeface="Calibri"/>
                <a:ea typeface="Calibri" panose="020F0502020204030204" pitchFamily="34" charset="0"/>
                <a:cs typeface="Times New Roman"/>
              </a:rPr>
              <a:t>, Tracking Blockers, and Ad Blockers on your browser: </a:t>
            </a:r>
            <a:endParaRPr lang="en-US" sz="160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buFont typeface="Courier New" panose="02070309020205020404" pitchFamily="49" charset="0"/>
              <a:buChar char="o"/>
            </a:pPr>
            <a:r>
              <a:rPr lang="en-US" sz="1600" u="sng">
                <a:solidFill>
                  <a:srgbClr val="0563C1"/>
                </a:solidFill>
                <a:latin typeface="Calibri"/>
                <a:ea typeface="Calibri" panose="020F0502020204030204" pitchFamily="34" charset="0"/>
                <a:cs typeface="Times New Roman"/>
                <a:hlinkClick r:id="rId9"/>
              </a:rPr>
              <a:t>https://ublockorigin.com</a:t>
            </a:r>
            <a:endParaRPr lang="en-US" sz="1600">
              <a:latin typeface="Calibri"/>
              <a:ea typeface="Calibri" panose="020F0502020204030204" pitchFamily="34" charset="0"/>
              <a:cs typeface="Times New Roman"/>
            </a:endParaRPr>
          </a:p>
          <a:p>
            <a:pPr marL="742950" lvl="1" indent="-285750">
              <a:lnSpc>
                <a:spcPct val="107000"/>
              </a:lnSpc>
              <a:spcBef>
                <a:spcPts val="0"/>
              </a:spcBef>
              <a:buFont typeface="Courier New" panose="02070309020205020404" pitchFamily="49" charset="0"/>
              <a:buChar char="o"/>
            </a:pPr>
            <a:r>
              <a:rPr lang="en-US" sz="1600" u="sng">
                <a:solidFill>
                  <a:srgbClr val="0563C1"/>
                </a:solidFill>
                <a:latin typeface="Calibri"/>
                <a:ea typeface="Calibri" panose="020F0502020204030204" pitchFamily="34" charset="0"/>
                <a:cs typeface="Times New Roman"/>
                <a:hlinkClick r:id="rId10"/>
              </a:rPr>
              <a:t>https://ghostery.com</a:t>
            </a:r>
            <a:endParaRPr lang="en-US" sz="1600">
              <a:latin typeface="Calibri"/>
              <a:ea typeface="Calibri" panose="020F0502020204030204" pitchFamily="34" charset="0"/>
              <a:cs typeface="Times New Roman"/>
            </a:endParaRPr>
          </a:p>
          <a:p>
            <a:pPr marL="742950" lvl="1" indent="-285750">
              <a:lnSpc>
                <a:spcPct val="107000"/>
              </a:lnSpc>
              <a:spcBef>
                <a:spcPts val="0"/>
              </a:spcBef>
              <a:buFont typeface="Courier New" panose="02070309020205020404" pitchFamily="49" charset="0"/>
              <a:buChar char="o"/>
            </a:pPr>
            <a:r>
              <a:rPr lang="en-US" sz="1600" u="sng">
                <a:solidFill>
                  <a:srgbClr val="0563C1"/>
                </a:solidFill>
                <a:latin typeface="Calibri"/>
                <a:ea typeface="Calibri" panose="020F0502020204030204" pitchFamily="34" charset="0"/>
                <a:cs typeface="Times New Roman"/>
                <a:hlinkClick r:id="rId11"/>
              </a:rPr>
              <a:t>https://privacybadger.org</a:t>
            </a:r>
            <a:endParaRPr lang="en-US" sz="1600">
              <a:latin typeface="Calibri"/>
              <a:ea typeface="Calibri" panose="020F0502020204030204" pitchFamily="34" charset="0"/>
              <a:cs typeface="Times New Roman"/>
            </a:endParaRPr>
          </a:p>
          <a:p>
            <a:pPr marL="228600">
              <a:lnSpc>
                <a:spcPct val="107000"/>
              </a:lnSpc>
              <a:spcBef>
                <a:spcPts val="0"/>
              </a:spcBef>
            </a:pPr>
            <a:endParaRPr lang="en-US" sz="110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pPr>
            <a:endParaRPr lang="en-US" sz="1100">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215231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35BDF1-45CB-41B6-AEB8-060799168AA9}"/>
              </a:ext>
            </a:extLst>
          </p:cNvPr>
          <p:cNvSpPr>
            <a:spLocks noGrp="1"/>
          </p:cNvSpPr>
          <p:nvPr>
            <p:ph type="sldNum" sz="quarter" idx="12"/>
          </p:nvPr>
        </p:nvSpPr>
        <p:spPr/>
        <p:txBody>
          <a:bodyPr/>
          <a:lstStyle/>
          <a:p>
            <a:fld id="{9A2A000D-0D79-E646-8BC0-B88888803783}" type="slidenum">
              <a:rPr lang="en-US" smtClean="0"/>
              <a:pPr/>
              <a:t>32</a:t>
            </a:fld>
            <a:endParaRPr lang="en-US"/>
          </a:p>
        </p:txBody>
      </p:sp>
      <p:sp>
        <p:nvSpPr>
          <p:cNvPr id="7" name="Text Placeholder 2">
            <a:extLst>
              <a:ext uri="{FF2B5EF4-FFF2-40B4-BE49-F238E27FC236}">
                <a16:creationId xmlns:a16="http://schemas.microsoft.com/office/drawing/2014/main" id="{75646C35-1D26-46D4-AAE2-0EBFFC8A9CA1}"/>
              </a:ext>
            </a:extLst>
          </p:cNvPr>
          <p:cNvSpPr>
            <a:spLocks noGrp="1"/>
          </p:cNvSpPr>
          <p:nvPr>
            <p:ph type="body" sz="quarter" idx="19"/>
          </p:nvPr>
        </p:nvSpPr>
        <p:spPr>
          <a:xfrm>
            <a:off x="825224" y="758129"/>
            <a:ext cx="7493555" cy="577275"/>
          </a:xfrm>
        </p:spPr>
        <p:txBody>
          <a:bodyPr/>
          <a:lstStyle/>
          <a:p>
            <a:r>
              <a:rPr lang="en-US"/>
              <a:t>Checklist Part II</a:t>
            </a:r>
          </a:p>
        </p:txBody>
      </p:sp>
      <p:sp>
        <p:nvSpPr>
          <p:cNvPr id="6" name="TextBox 5">
            <a:extLst>
              <a:ext uri="{FF2B5EF4-FFF2-40B4-BE49-F238E27FC236}">
                <a16:creationId xmlns:a16="http://schemas.microsoft.com/office/drawing/2014/main" id="{029BF9F4-C82D-47C1-B0AA-86AAD79C1BCA}"/>
              </a:ext>
            </a:extLst>
          </p:cNvPr>
          <p:cNvSpPr txBox="1"/>
          <p:nvPr/>
        </p:nvSpPr>
        <p:spPr>
          <a:xfrm>
            <a:off x="282805" y="1220449"/>
            <a:ext cx="8323869" cy="6737357"/>
          </a:xfrm>
          <a:prstGeom prst="rect">
            <a:avLst/>
          </a:prstGeom>
          <a:noFill/>
        </p:spPr>
        <p:txBody>
          <a:bodyPr wrap="square" rtlCol="0">
            <a:spAutoFit/>
          </a:bodyPr>
          <a:lstStyle/>
          <a:p>
            <a:pPr marL="342900" indent="-342900">
              <a:lnSpc>
                <a:spcPct val="107000"/>
              </a:lnSpc>
              <a:buFont typeface="Symbol" panose="05050102010706020507" pitchFamily="18" charset="2"/>
              <a:buChar char=""/>
            </a:pPr>
            <a:r>
              <a:rPr lang="en-US" sz="1200">
                <a:latin typeface="Calibri" panose="020F0502020204030204" pitchFamily="34" charset="0"/>
                <a:ea typeface="Calibri" panose="020F0502020204030204" pitchFamily="34" charset="0"/>
                <a:cs typeface="Times New Roman" panose="02020603050405020304" pitchFamily="18" charset="0"/>
              </a:rPr>
              <a:t>Download Your Google // Social Media Data and determine if you are happy with what they know about you.</a:t>
            </a:r>
          </a:p>
          <a:p>
            <a:pPr marL="742950" lvl="1" indent="-285750">
              <a:lnSpc>
                <a:spcPct val="107000"/>
              </a:lnSpc>
              <a:buFont typeface="Courier New" panose="02070309020205020404" pitchFamily="49" charset="0"/>
              <a:buChar char="o"/>
            </a:pPr>
            <a:r>
              <a:rPr lang="en-US" sz="12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https://support.google.com/accounts/answer/3024190?hl=en</a:t>
            </a:r>
            <a:endParaRPr lang="en-US" sz="120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2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https://www.facebook.com/help/212802592074644</a:t>
            </a:r>
            <a:endParaRPr lang="en-US" sz="120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en-US" sz="1200">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buFont typeface="Symbol" panose="05050102010706020507" pitchFamily="18" charset="2"/>
              <a:buChar char=""/>
            </a:pPr>
            <a:r>
              <a:rPr lang="en-US" sz="1200">
                <a:latin typeface="Calibri" panose="020F0502020204030204" pitchFamily="34" charset="0"/>
                <a:ea typeface="Calibri" panose="020F0502020204030204" pitchFamily="34" charset="0"/>
                <a:cs typeface="Times New Roman" panose="02020603050405020304" pitchFamily="18" charset="0"/>
              </a:rPr>
              <a:t>Test out a free account on </a:t>
            </a:r>
            <a:r>
              <a:rPr lang="en-US" sz="1200" err="1">
                <a:latin typeface="Calibri" panose="020F0502020204030204" pitchFamily="34" charset="0"/>
                <a:ea typeface="Calibri" panose="020F0502020204030204" pitchFamily="34" charset="0"/>
                <a:cs typeface="Times New Roman" panose="02020603050405020304" pitchFamily="18" charset="0"/>
              </a:rPr>
              <a:t>Protonmail</a:t>
            </a:r>
            <a:r>
              <a:rPr lang="en-US" sz="1200">
                <a:latin typeface="Calibri" panose="020F0502020204030204" pitchFamily="34" charset="0"/>
                <a:ea typeface="Calibri" panose="020F0502020204030204" pitchFamily="34" charset="0"/>
                <a:cs typeface="Times New Roman" panose="02020603050405020304" pitchFamily="18" charset="0"/>
              </a:rPr>
              <a:t> or </a:t>
            </a:r>
            <a:r>
              <a:rPr lang="en-US" sz="1200" err="1">
                <a:latin typeface="Calibri" panose="020F0502020204030204" pitchFamily="34" charset="0"/>
                <a:ea typeface="Calibri" panose="020F0502020204030204" pitchFamily="34" charset="0"/>
                <a:cs typeface="Times New Roman" panose="02020603050405020304" pitchFamily="18" charset="0"/>
              </a:rPr>
              <a:t>Tutanota</a:t>
            </a:r>
            <a:r>
              <a:rPr lang="en-US" sz="1200">
                <a:latin typeface="Calibri" panose="020F0502020204030204" pitchFamily="34" charset="0"/>
                <a:ea typeface="Calibri" panose="020F0502020204030204" pitchFamily="34" charset="0"/>
                <a:cs typeface="Times New Roman" panose="02020603050405020304" pitchFamily="18" charset="0"/>
              </a:rPr>
              <a:t> and consider purchasing a subscription.</a:t>
            </a:r>
          </a:p>
          <a:p>
            <a:pPr marL="742950" lvl="1" indent="-285750">
              <a:lnSpc>
                <a:spcPct val="107000"/>
              </a:lnSpc>
              <a:buFont typeface="Courier New" panose="02070309020205020404" pitchFamily="49" charset="0"/>
              <a:buChar char="o"/>
            </a:pPr>
            <a:r>
              <a:rPr lang="en-US" sz="12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https://www.protonmail.com</a:t>
            </a:r>
            <a:endParaRPr lang="en-US" sz="120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2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https://www.tutanota.com</a:t>
            </a:r>
            <a:endParaRPr lang="en-US" sz="120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en-US" sz="1200">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buFont typeface="Symbol" panose="05050102010706020507" pitchFamily="18" charset="2"/>
              <a:buChar char=""/>
            </a:pPr>
            <a:r>
              <a:rPr lang="en-US" sz="1200">
                <a:latin typeface="Calibri" panose="020F0502020204030204" pitchFamily="34" charset="0"/>
                <a:ea typeface="Calibri" panose="020F0502020204030204" pitchFamily="34" charset="0"/>
                <a:cs typeface="Times New Roman" panose="02020603050405020304" pitchFamily="18" charset="0"/>
              </a:rPr>
              <a:t>Use a free email account for all your marketing emails. </a:t>
            </a:r>
          </a:p>
          <a:p>
            <a:pPr marL="742950" lvl="1" indent="-285750">
              <a:lnSpc>
                <a:spcPct val="107000"/>
              </a:lnSpc>
              <a:buFont typeface="Courier New" panose="02070309020205020404" pitchFamily="49" charset="0"/>
              <a:buChar char="o"/>
            </a:pPr>
            <a:r>
              <a:rPr lang="en-US" sz="12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https://gmail.com</a:t>
            </a:r>
            <a:endParaRPr lang="en-US" sz="120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2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https://yahoo.com</a:t>
            </a:r>
            <a:endParaRPr lang="en-US" sz="120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2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https://aol.com</a:t>
            </a:r>
            <a:endParaRPr lang="en-US" sz="120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2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https://outlook.com</a:t>
            </a:r>
            <a:endParaRPr lang="en-US" sz="120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en-US" sz="1200">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buFont typeface="Symbol" panose="05050102010706020507" pitchFamily="18" charset="2"/>
              <a:buChar char=""/>
            </a:pPr>
            <a:r>
              <a:rPr lang="en-US" sz="1200">
                <a:latin typeface="Calibri" panose="020F0502020204030204" pitchFamily="34" charset="0"/>
                <a:ea typeface="Calibri" panose="020F0502020204030204" pitchFamily="34" charset="0"/>
                <a:cs typeface="Times New Roman" panose="02020603050405020304" pitchFamily="18" charset="0"/>
              </a:rPr>
              <a:t>Consider switching to Signal for messaging and encourage your contacts to do the same:</a:t>
            </a:r>
          </a:p>
          <a:p>
            <a:pPr marL="742950" lvl="1" indent="-285750">
              <a:lnSpc>
                <a:spcPct val="107000"/>
              </a:lnSpc>
              <a:buFont typeface="Courier New" panose="02070309020205020404" pitchFamily="49" charset="0"/>
              <a:buChar char="o"/>
            </a:pPr>
            <a:r>
              <a:rPr lang="en-US" sz="12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https://signal.org/en/</a:t>
            </a:r>
            <a:endParaRPr lang="en-US" sz="120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Wingdings" panose="05000000000000000000" pitchFamily="2" charset="2"/>
              <a:buChar char=""/>
            </a:pPr>
            <a:r>
              <a:rPr lang="en-US" sz="1200">
                <a:latin typeface="Calibri" panose="020F0502020204030204" pitchFamily="34" charset="0"/>
                <a:ea typeface="Calibri" panose="020F0502020204030204" pitchFamily="34" charset="0"/>
                <a:cs typeface="Times New Roman" panose="02020603050405020304" pitchFamily="18" charset="0"/>
              </a:rPr>
              <a:t>Other alternatives are </a:t>
            </a:r>
            <a:r>
              <a:rPr lang="en-US" sz="1200" err="1">
                <a:latin typeface="Calibri" panose="020F0502020204030204" pitchFamily="34" charset="0"/>
                <a:ea typeface="Calibri" panose="020F0502020204030204" pitchFamily="34" charset="0"/>
                <a:cs typeface="Times New Roman" panose="02020603050405020304" pitchFamily="18" charset="0"/>
              </a:rPr>
              <a:t>Threema</a:t>
            </a:r>
            <a:r>
              <a:rPr lang="en-US" sz="1200">
                <a:latin typeface="Calibri" panose="020F0502020204030204" pitchFamily="34" charset="0"/>
                <a:ea typeface="Calibri" panose="020F0502020204030204" pitchFamily="34" charset="0"/>
                <a:cs typeface="Times New Roman" panose="02020603050405020304" pitchFamily="18" charset="0"/>
              </a:rPr>
              <a:t> and Telegram</a:t>
            </a:r>
          </a:p>
          <a:p>
            <a:pPr marL="1600200" lvl="3" indent="-228600">
              <a:lnSpc>
                <a:spcPct val="107000"/>
              </a:lnSpc>
              <a:buFont typeface="Symbol" panose="05050102010706020507" pitchFamily="18" charset="2"/>
              <a:buChar char=""/>
            </a:pPr>
            <a:r>
              <a:rPr lang="en-US" sz="12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2"/>
              </a:rPr>
              <a:t>https://threema.ch</a:t>
            </a:r>
            <a:endParaRPr lang="en-US" sz="1200">
              <a:latin typeface="Calibri" panose="020F0502020204030204" pitchFamily="34" charset="0"/>
              <a:ea typeface="Calibri" panose="020F0502020204030204" pitchFamily="34" charset="0"/>
              <a:cs typeface="Times New Roman" panose="02020603050405020304" pitchFamily="18" charset="0"/>
            </a:endParaRPr>
          </a:p>
          <a:p>
            <a:pPr marL="1600200" lvl="3" indent="-228600">
              <a:lnSpc>
                <a:spcPct val="107000"/>
              </a:lnSpc>
              <a:buFont typeface="Symbol" panose="05050102010706020507" pitchFamily="18" charset="2"/>
              <a:buChar char=""/>
            </a:pPr>
            <a:r>
              <a:rPr lang="en-US" sz="12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3"/>
              </a:rPr>
              <a:t>https://telegram.org</a:t>
            </a:r>
            <a:endParaRPr lang="en-US" sz="120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en-US" sz="1200">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buFont typeface="Symbol" panose="05050102010706020507" pitchFamily="18" charset="2"/>
              <a:buChar char=""/>
            </a:pPr>
            <a:r>
              <a:rPr lang="en-US" sz="1200">
                <a:latin typeface="Calibri" panose="020F0502020204030204" pitchFamily="34" charset="0"/>
                <a:ea typeface="Calibri" panose="020F0502020204030204" pitchFamily="34" charset="0"/>
                <a:cs typeface="Times New Roman" panose="02020603050405020304" pitchFamily="18" charset="0"/>
              </a:rPr>
              <a:t>Sign up for a reputable VPN Service</a:t>
            </a:r>
          </a:p>
          <a:p>
            <a:pPr marL="742950" lvl="1" indent="-285750">
              <a:lnSpc>
                <a:spcPct val="107000"/>
              </a:lnSpc>
              <a:buFont typeface="Courier New" panose="02070309020205020404" pitchFamily="49" charset="0"/>
              <a:buChar char="o"/>
            </a:pPr>
            <a:r>
              <a:rPr lang="en-US" sz="12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4"/>
              </a:rPr>
              <a:t>https://protonvpn.com</a:t>
            </a:r>
            <a:endParaRPr lang="en-US" sz="120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2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5"/>
              </a:rPr>
              <a:t>https://nordvpn.com</a:t>
            </a:r>
            <a:endParaRPr lang="en-US" sz="120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2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6"/>
              </a:rPr>
              <a:t>https://www.privateinternetaccess.com/</a:t>
            </a:r>
            <a:endParaRPr lang="en-US" sz="120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en-US" sz="1200">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buFont typeface="Symbol" panose="05050102010706020507" pitchFamily="18" charset="2"/>
              <a:buChar char=""/>
            </a:pPr>
            <a:r>
              <a:rPr lang="en-US" sz="1200">
                <a:latin typeface="Calibri" panose="020F0502020204030204" pitchFamily="34" charset="0"/>
                <a:ea typeface="Calibri" panose="020F0502020204030204" pitchFamily="34" charset="0"/>
                <a:cs typeface="Times New Roman" panose="02020603050405020304" pitchFamily="18" charset="0"/>
              </a:rPr>
              <a:t>Check out if your email has been part of any breaches:</a:t>
            </a:r>
          </a:p>
          <a:p>
            <a:pPr marL="742950" lvl="1" indent="-285750">
              <a:lnSpc>
                <a:spcPct val="107000"/>
              </a:lnSpc>
              <a:buFont typeface="Courier New" panose="02070309020205020404" pitchFamily="49" charset="0"/>
              <a:buChar char="o"/>
            </a:pPr>
            <a:r>
              <a:rPr lang="en-US" sz="12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7"/>
              </a:rPr>
              <a:t>https://haveibeenpwned.com</a:t>
            </a:r>
            <a:endParaRPr lang="en-US" sz="120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en-US" sz="1100">
                <a:latin typeface="Calibri" panose="020F0502020204030204" pitchFamily="34" charset="0"/>
                <a:ea typeface="Calibri" panose="020F0502020204030204" pitchFamily="34" charset="0"/>
                <a:cs typeface="Times New Roman" panose="02020603050405020304" pitchFamily="18" charset="0"/>
              </a:rPr>
              <a:t> </a:t>
            </a:r>
          </a:p>
          <a:p>
            <a:pPr marL="457200">
              <a:lnSpc>
                <a:spcPct val="107000"/>
              </a:lnSpc>
              <a:spcAft>
                <a:spcPts val="800"/>
              </a:spcAft>
            </a:pPr>
            <a:r>
              <a:rPr lang="en-US" sz="1100">
                <a:latin typeface="Calibri" panose="020F0502020204030204" pitchFamily="34" charset="0"/>
                <a:ea typeface="Calibri" panose="020F0502020204030204" pitchFamily="34" charset="0"/>
                <a:cs typeface="Times New Roman" panose="02020603050405020304" pitchFamily="18" charset="0"/>
              </a:rPr>
              <a:t> </a:t>
            </a:r>
          </a:p>
          <a:p>
            <a:pPr indent="457200">
              <a:lnSpc>
                <a:spcPct val="107000"/>
              </a:lnSpc>
              <a:spcAft>
                <a:spcPts val="800"/>
              </a:spcAft>
            </a:pPr>
            <a:r>
              <a:rPr lang="en-US" sz="1100">
                <a:latin typeface="Calibri" panose="020F0502020204030204" pitchFamily="34" charset="0"/>
                <a:ea typeface="Calibri" panose="020F0502020204030204" pitchFamily="34" charset="0"/>
                <a:cs typeface="Times New Roman" panose="02020603050405020304" pitchFamily="18" charset="0"/>
              </a:rPr>
              <a:t> </a:t>
            </a:r>
          </a:p>
          <a:p>
            <a:pPr indent="457200">
              <a:lnSpc>
                <a:spcPct val="107000"/>
              </a:lnSpc>
              <a:spcAft>
                <a:spcPts val="800"/>
              </a:spcAft>
            </a:pPr>
            <a:r>
              <a:rPr lang="en-US" sz="1100">
                <a:latin typeface="Calibri" panose="020F0502020204030204" pitchFamily="34" charset="0"/>
                <a:ea typeface="Calibri" panose="020F0502020204030204" pitchFamily="34" charset="0"/>
                <a:cs typeface="Times New Roman" panose="02020603050405020304" pitchFamily="18" charset="0"/>
              </a:rPr>
              <a:t> </a:t>
            </a:r>
          </a:p>
          <a:p>
            <a:endParaRPr lang="en-US"/>
          </a:p>
        </p:txBody>
      </p:sp>
    </p:spTree>
    <p:extLst>
      <p:ext uri="{BB962C8B-B14F-4D97-AF65-F5344CB8AC3E}">
        <p14:creationId xmlns:p14="http://schemas.microsoft.com/office/powerpoint/2010/main" val="1672980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817D03-AAEC-4F56-8F85-6AD56B835B94}"/>
              </a:ext>
            </a:extLst>
          </p:cNvPr>
          <p:cNvSpPr>
            <a:spLocks noGrp="1"/>
          </p:cNvSpPr>
          <p:nvPr>
            <p:ph type="sldNum" sz="quarter" idx="12"/>
          </p:nvPr>
        </p:nvSpPr>
        <p:spPr/>
        <p:txBody>
          <a:bodyPr/>
          <a:lstStyle/>
          <a:p>
            <a:fld id="{9A2A000D-0D79-E646-8BC0-B88888803783}" type="slidenum">
              <a:rPr lang="en-US" smtClean="0"/>
              <a:pPr/>
              <a:t>33</a:t>
            </a:fld>
            <a:endParaRPr lang="en-US"/>
          </a:p>
        </p:txBody>
      </p:sp>
      <p:sp>
        <p:nvSpPr>
          <p:cNvPr id="3" name="Text Placeholder 2">
            <a:extLst>
              <a:ext uri="{FF2B5EF4-FFF2-40B4-BE49-F238E27FC236}">
                <a16:creationId xmlns:a16="http://schemas.microsoft.com/office/drawing/2014/main" id="{35AB6EDE-E4CC-4EAF-A967-E02D9A5F0891}"/>
              </a:ext>
            </a:extLst>
          </p:cNvPr>
          <p:cNvSpPr>
            <a:spLocks noGrp="1"/>
          </p:cNvSpPr>
          <p:nvPr>
            <p:ph type="body" sz="quarter" idx="19"/>
          </p:nvPr>
        </p:nvSpPr>
        <p:spPr>
          <a:xfrm>
            <a:off x="780406" y="867250"/>
            <a:ext cx="7493555" cy="577275"/>
          </a:xfrm>
        </p:spPr>
        <p:txBody>
          <a:bodyPr/>
          <a:lstStyle/>
          <a:p>
            <a:r>
              <a:rPr lang="en-US"/>
              <a:t>Checklist Part III</a:t>
            </a:r>
          </a:p>
        </p:txBody>
      </p:sp>
      <p:sp>
        <p:nvSpPr>
          <p:cNvPr id="4" name="Text Placeholder 3">
            <a:extLst>
              <a:ext uri="{FF2B5EF4-FFF2-40B4-BE49-F238E27FC236}">
                <a16:creationId xmlns:a16="http://schemas.microsoft.com/office/drawing/2014/main" id="{6495D9C1-0EF6-4A1B-810C-AF9983DD8F67}"/>
              </a:ext>
            </a:extLst>
          </p:cNvPr>
          <p:cNvSpPr>
            <a:spLocks noGrp="1"/>
          </p:cNvSpPr>
          <p:nvPr>
            <p:ph type="body" sz="quarter" idx="20"/>
          </p:nvPr>
        </p:nvSpPr>
        <p:spPr>
          <a:xfrm>
            <a:off x="780407" y="1221557"/>
            <a:ext cx="7493555" cy="4480559"/>
          </a:xfrm>
        </p:spPr>
        <p:txBody>
          <a:bodyPr>
            <a:normAutofit fontScale="92500" lnSpcReduction="20000"/>
          </a:bodyPr>
          <a:lstStyle/>
          <a:p>
            <a:pPr marL="342900" indent="-342900">
              <a:lnSpc>
                <a:spcPct val="107000"/>
              </a:lnSpc>
              <a:spcBef>
                <a:spcPts val="0"/>
              </a:spcBef>
              <a:buFont typeface="Symbol" panose="05050102010706020507" pitchFamily="18" charset="2"/>
              <a:buChar char=""/>
            </a:pPr>
            <a:endParaRPr lang="en-US" sz="120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r>
              <a:rPr lang="en-US" sz="1400">
                <a:latin typeface="Calibri" panose="020F0502020204030204" pitchFamily="34" charset="0"/>
                <a:ea typeface="Calibri" panose="020F0502020204030204" pitchFamily="34" charset="0"/>
                <a:cs typeface="Times New Roman" panose="02020603050405020304" pitchFamily="18" charset="0"/>
              </a:rPr>
              <a:t>Check out the privacy settings on your social media and determine if you’re content with the amount of information you are giving to the platform. </a:t>
            </a:r>
          </a:p>
          <a:p>
            <a:pPr marL="742950" lvl="1" indent="-285750">
              <a:lnSpc>
                <a:spcPct val="107000"/>
              </a:lnSpc>
              <a:spcBef>
                <a:spcPts val="0"/>
              </a:spcBef>
              <a:buFont typeface="Courier New" panose="02070309020205020404" pitchFamily="49" charset="0"/>
              <a:buChar char="o"/>
            </a:pPr>
            <a:r>
              <a:rPr lang="en-US" sz="14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https://www.facebook.com/help/325807937506242</a:t>
            </a:r>
            <a:endParaRPr lang="en-US" sz="140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buFont typeface="Courier New" panose="02070309020205020404" pitchFamily="49" charset="0"/>
              <a:buChar char="o"/>
            </a:pPr>
            <a:r>
              <a:rPr lang="en-US" sz="14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https://help.twitter.com/en/managing-your-account/new-account-settings</a:t>
            </a:r>
            <a:endParaRPr lang="en-US" sz="140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buFont typeface="Courier New" panose="02070309020205020404" pitchFamily="49" charset="0"/>
              <a:buChar char="o"/>
            </a:pPr>
            <a:r>
              <a:rPr lang="en-US" sz="14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https://help.instagram.com/196883487377501</a:t>
            </a:r>
            <a:endParaRPr lang="en-US" sz="140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buFont typeface="Courier New" panose="02070309020205020404" pitchFamily="49" charset="0"/>
              <a:buChar char="o"/>
            </a:pPr>
            <a:r>
              <a:rPr lang="en-US" sz="14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https://support.snapchat.com/en-US/a/privacy-settings2</a:t>
            </a:r>
            <a:endParaRPr lang="en-US" sz="140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buFont typeface="Courier New" panose="02070309020205020404" pitchFamily="49" charset="0"/>
              <a:buChar char="o"/>
            </a:pPr>
            <a:r>
              <a:rPr lang="en-US" sz="14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7"/>
              </a:rPr>
              <a:t>https://support.tiktok.com/en/account-and-privacy/account-privacy-settings</a:t>
            </a:r>
            <a:endParaRPr lang="en-US" sz="140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buFont typeface="Courier New" panose="02070309020205020404" pitchFamily="49" charset="0"/>
              <a:buChar char="o"/>
            </a:pPr>
            <a:r>
              <a:rPr lang="en-US" sz="14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8"/>
              </a:rPr>
              <a:t>https://www.linkedin.com/help/linkedin/answer/92055/understanding-your-privacy-settings?lang=en</a:t>
            </a:r>
            <a:endParaRPr lang="en-US" sz="140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spcAft>
                <a:spcPts val="800"/>
              </a:spcAft>
              <a:buFont typeface="Courier New" panose="02070309020205020404" pitchFamily="49" charset="0"/>
              <a:buChar char="o"/>
            </a:pPr>
            <a:r>
              <a:rPr lang="en-US" sz="14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9"/>
              </a:rPr>
              <a:t>https://www.reddit.com/settings/privacy</a:t>
            </a:r>
            <a:endParaRPr lang="en-US" sz="140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endParaRPr lang="en-US" sz="140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r>
              <a:rPr lang="en-US" sz="1400">
                <a:latin typeface="Calibri" panose="020F0502020204030204" pitchFamily="34" charset="0"/>
                <a:ea typeface="Calibri" panose="020F0502020204030204" pitchFamily="34" charset="0"/>
                <a:cs typeface="Times New Roman" panose="02020603050405020304" pitchFamily="18" charset="0"/>
              </a:rPr>
              <a:t>Shred any old documents that contain personal information. </a:t>
            </a:r>
          </a:p>
          <a:p>
            <a:pPr marL="742950" lvl="1" indent="-285750">
              <a:lnSpc>
                <a:spcPct val="107000"/>
              </a:lnSpc>
              <a:spcBef>
                <a:spcPts val="0"/>
              </a:spcBef>
              <a:buFont typeface="Courier New" panose="02070309020205020404" pitchFamily="49" charset="0"/>
              <a:buChar char="o"/>
            </a:pPr>
            <a:r>
              <a:rPr lang="en-US" sz="14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0"/>
              </a:rPr>
              <a:t>https://shredrightnow.com/events/category/shredevents/</a:t>
            </a:r>
            <a:endParaRPr lang="en-US" sz="140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buFont typeface="Courier New" panose="02070309020205020404" pitchFamily="49" charset="0"/>
              <a:buChar char="o"/>
            </a:pPr>
            <a:r>
              <a:rPr lang="en-US" sz="14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11"/>
              </a:rPr>
              <a:t>https://twincitiesonthecheap.com/your-guide-to-free-paper-shredding-in-the-twin-cities/</a:t>
            </a:r>
            <a:endParaRPr lang="en-US" sz="140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buFont typeface="Courier New" panose="02070309020205020404" pitchFamily="49" charset="0"/>
              <a:buChar char="o"/>
            </a:pPr>
            <a:r>
              <a:rPr lang="en-US" sz="1400">
                <a:latin typeface="Calibri" panose="020F0502020204030204" pitchFamily="34" charset="0"/>
                <a:ea typeface="Calibri" panose="020F0502020204030204" pitchFamily="34" charset="0"/>
                <a:cs typeface="Times New Roman" panose="02020603050405020304" pitchFamily="18" charset="0"/>
              </a:rPr>
              <a:t>Check your City Website for Local Shredding Events.</a:t>
            </a:r>
          </a:p>
          <a:p>
            <a:pPr marL="114300" indent="0">
              <a:lnSpc>
                <a:spcPct val="107000"/>
              </a:lnSpc>
              <a:spcBef>
                <a:spcPts val="0"/>
              </a:spcBef>
              <a:buNone/>
            </a:pPr>
            <a:r>
              <a:rPr lang="en-US" sz="1400">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spcBef>
                <a:spcPts val="0"/>
              </a:spcBef>
              <a:buFont typeface="Symbol" panose="05050102010706020507" pitchFamily="18" charset="2"/>
              <a:buChar char=""/>
            </a:pPr>
            <a:r>
              <a:rPr lang="en-US" sz="1400">
                <a:latin typeface="Calibri" panose="020F0502020204030204" pitchFamily="34" charset="0"/>
                <a:ea typeface="Calibri" panose="020F0502020204030204" pitchFamily="34" charset="0"/>
                <a:cs typeface="Times New Roman" panose="02020603050405020304" pitchFamily="18" charset="0"/>
              </a:rPr>
              <a:t>Change Default passwords on your router/modem/internet access point at home:</a:t>
            </a:r>
          </a:p>
          <a:p>
            <a:pPr marL="742950" lvl="1" indent="-285750">
              <a:lnSpc>
                <a:spcPct val="107000"/>
              </a:lnSpc>
              <a:spcBef>
                <a:spcPts val="0"/>
              </a:spcBef>
              <a:buFont typeface="Courier New" panose="02070309020205020404" pitchFamily="49" charset="0"/>
              <a:buChar char="o"/>
            </a:pPr>
            <a:r>
              <a:rPr lang="en-US" sz="1400">
                <a:latin typeface="Calibri" panose="020F0502020204030204" pitchFamily="34" charset="0"/>
                <a:ea typeface="Calibri" panose="020F0502020204030204" pitchFamily="34" charset="0"/>
                <a:cs typeface="Times New Roman" panose="02020603050405020304" pitchFamily="18" charset="0"/>
              </a:rPr>
              <a:t>Going to a web browser and typing 192.168.1.1 will typically get you to the administrative panel of  your home internet connection. </a:t>
            </a:r>
          </a:p>
          <a:p>
            <a:pPr marL="114300" indent="0">
              <a:lnSpc>
                <a:spcPct val="107000"/>
              </a:lnSpc>
              <a:spcBef>
                <a:spcPts val="0"/>
              </a:spcBef>
              <a:buNone/>
            </a:pPr>
            <a:r>
              <a:rPr lang="en-US" sz="1400">
                <a:latin typeface="Calibri" panose="020F0502020204030204" pitchFamily="34" charset="0"/>
                <a:ea typeface="Calibri" panose="020F0502020204030204" pitchFamily="34" charset="0"/>
                <a:cs typeface="Times New Roman" panose="02020603050405020304" pitchFamily="18" charset="0"/>
              </a:rPr>
              <a:t> </a:t>
            </a:r>
          </a:p>
          <a:p>
            <a:pPr marL="342900" indent="-342900">
              <a:lnSpc>
                <a:spcPct val="107000"/>
              </a:lnSpc>
              <a:spcBef>
                <a:spcPts val="0"/>
              </a:spcBef>
              <a:buFont typeface="Symbol" panose="05050102010706020507" pitchFamily="18" charset="2"/>
              <a:buChar char=""/>
            </a:pPr>
            <a:r>
              <a:rPr lang="en-US" sz="1400">
                <a:latin typeface="Calibri" panose="020F0502020204030204" pitchFamily="34" charset="0"/>
                <a:ea typeface="Calibri" panose="020F0502020204030204" pitchFamily="34" charset="0"/>
                <a:cs typeface="Times New Roman" panose="02020603050405020304" pitchFamily="18" charset="0"/>
              </a:rPr>
              <a:t>Consider giving out fake phone numbers for rewards program, or a fake phone number that you keep in your password manager.</a:t>
            </a:r>
          </a:p>
          <a:p>
            <a:pPr marL="114300" indent="0">
              <a:lnSpc>
                <a:spcPct val="107000"/>
              </a:lnSpc>
              <a:spcBef>
                <a:spcPts val="0"/>
              </a:spcBef>
              <a:buNone/>
            </a:pPr>
            <a:r>
              <a:rPr lang="en-US" sz="1050">
                <a:latin typeface="Calibri" panose="020F0502020204030204" pitchFamily="34" charset="0"/>
                <a:ea typeface="Calibri" panose="020F0502020204030204" pitchFamily="34" charset="0"/>
                <a:cs typeface="Times New Roman" panose="02020603050405020304" pitchFamily="18" charset="0"/>
              </a:rPr>
              <a:t> </a:t>
            </a:r>
          </a:p>
          <a:p>
            <a:endParaRPr lang="en-US"/>
          </a:p>
        </p:txBody>
      </p:sp>
    </p:spTree>
    <p:extLst>
      <p:ext uri="{BB962C8B-B14F-4D97-AF65-F5344CB8AC3E}">
        <p14:creationId xmlns:p14="http://schemas.microsoft.com/office/powerpoint/2010/main" val="2641977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417063F3-6640-DA86-45A9-1880F3A5650E}"/>
              </a:ext>
            </a:extLst>
          </p:cNvPr>
          <p:cNvSpPr>
            <a:spLocks noGrp="1"/>
          </p:cNvSpPr>
          <p:nvPr>
            <p:ph type="body" sz="half" idx="2"/>
          </p:nvPr>
        </p:nvSpPr>
        <p:spPr>
          <a:xfrm>
            <a:off x="71383" y="858034"/>
            <a:ext cx="3020561" cy="2389325"/>
          </a:xfrm>
        </p:spPr>
        <p:txBody>
          <a:bodyPr>
            <a:normAutofit/>
          </a:bodyPr>
          <a:lstStyle/>
          <a:p>
            <a:pPr marL="0" indent="0">
              <a:buNone/>
            </a:pPr>
            <a:r>
              <a:rPr lang="en-US" sz="1900" b="1" dirty="0">
                <a:cs typeface="Calibri"/>
              </a:rPr>
              <a:t>Web Metrics:</a:t>
            </a:r>
          </a:p>
          <a:p>
            <a:r>
              <a:rPr lang="en-US" sz="1900" dirty="0">
                <a:cs typeface="Calibri"/>
              </a:rPr>
              <a:t>Website Visits.</a:t>
            </a:r>
          </a:p>
          <a:p>
            <a:r>
              <a:rPr lang="en-US" sz="1900" dirty="0">
                <a:cs typeface="Calibri"/>
              </a:rPr>
              <a:t>Web Page View Length</a:t>
            </a:r>
          </a:p>
          <a:p>
            <a:r>
              <a:rPr lang="en-US" sz="1900" dirty="0">
                <a:cs typeface="Calibri"/>
              </a:rPr>
              <a:t>Web Page interactions // Clicks // Redirects</a:t>
            </a:r>
          </a:p>
          <a:p>
            <a:r>
              <a:rPr lang="en-US" sz="1900" dirty="0">
                <a:cs typeface="Calibri"/>
              </a:rPr>
              <a:t>Web History</a:t>
            </a:r>
          </a:p>
          <a:p>
            <a:endParaRPr lang="en-US" dirty="0"/>
          </a:p>
        </p:txBody>
      </p:sp>
      <p:sp>
        <p:nvSpPr>
          <p:cNvPr id="2" name="Slide Number Placeholder 1">
            <a:extLst>
              <a:ext uri="{FF2B5EF4-FFF2-40B4-BE49-F238E27FC236}">
                <a16:creationId xmlns:a16="http://schemas.microsoft.com/office/drawing/2014/main" id="{61EFBCD2-ADB5-4317-89F8-40B85DE086D2}"/>
              </a:ext>
            </a:extLst>
          </p:cNvPr>
          <p:cNvSpPr>
            <a:spLocks noGrp="1"/>
          </p:cNvSpPr>
          <p:nvPr>
            <p:ph type="sldNum" sz="quarter" idx="12"/>
          </p:nvPr>
        </p:nvSpPr>
        <p:spPr/>
        <p:txBody>
          <a:bodyPr/>
          <a:lstStyle/>
          <a:p>
            <a:fld id="{9A2A000D-0D79-E646-8BC0-B88888803783}" type="slidenum">
              <a:rPr lang="en-US" sz="800"/>
              <a:pPr/>
              <a:t>4</a:t>
            </a:fld>
            <a:endParaRPr lang="en-US" sz="800" dirty="0"/>
          </a:p>
        </p:txBody>
      </p:sp>
      <p:sp>
        <p:nvSpPr>
          <p:cNvPr id="8" name="Text Placeholder 4">
            <a:extLst>
              <a:ext uri="{FF2B5EF4-FFF2-40B4-BE49-F238E27FC236}">
                <a16:creationId xmlns:a16="http://schemas.microsoft.com/office/drawing/2014/main" id="{4D5F83DF-EB1D-4A4D-893A-0A7B4EB95F14}"/>
              </a:ext>
            </a:extLst>
          </p:cNvPr>
          <p:cNvSpPr txBox="1">
            <a:spLocks/>
          </p:cNvSpPr>
          <p:nvPr/>
        </p:nvSpPr>
        <p:spPr>
          <a:xfrm>
            <a:off x="6113793" y="426840"/>
            <a:ext cx="2722562" cy="269875"/>
          </a:xfrm>
          <a:prstGeom prst="rect">
            <a:avLst/>
          </a:prstGeom>
        </p:spPr>
        <p:txBody>
          <a:bodyPr vert="horz" lIns="91440" tIns="45720" rIns="91440" bIns="45720" rtlCol="0">
            <a:normAutofit/>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tx1">
                    <a:lumMod val="65000"/>
                    <a:lumOff val="35000"/>
                  </a:schemeClr>
                </a:solidFill>
                <a:latin typeface="Arial"/>
                <a:ea typeface="+mn-ea"/>
                <a:cs typeface="Arial"/>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Intro to Big Data – What they want</a:t>
            </a:r>
          </a:p>
          <a:p>
            <a:endParaRPr lang="en-US" dirty="0"/>
          </a:p>
        </p:txBody>
      </p:sp>
      <p:pic>
        <p:nvPicPr>
          <p:cNvPr id="9" name="Picture 8" descr="Logo&#10;&#10;Description automatically generated">
            <a:extLst>
              <a:ext uri="{FF2B5EF4-FFF2-40B4-BE49-F238E27FC236}">
                <a16:creationId xmlns:a16="http://schemas.microsoft.com/office/drawing/2014/main" id="{21F79CEA-FA60-41DC-B59B-905A8730B460}"/>
              </a:ext>
            </a:extLst>
          </p:cNvPr>
          <p:cNvPicPr>
            <a:picLocks noChangeAspect="1"/>
          </p:cNvPicPr>
          <p:nvPr/>
        </p:nvPicPr>
        <p:blipFill>
          <a:blip r:embed="rId3"/>
          <a:stretch>
            <a:fillRect/>
          </a:stretch>
        </p:blipFill>
        <p:spPr>
          <a:xfrm>
            <a:off x="-1340037" y="-1605184"/>
            <a:ext cx="5504235" cy="3892456"/>
          </a:xfrm>
          <a:prstGeom prst="rect">
            <a:avLst/>
          </a:prstGeom>
        </p:spPr>
      </p:pic>
      <p:pic>
        <p:nvPicPr>
          <p:cNvPr id="10" name="Picture 9" descr="Logo&#10;&#10;Description automatically generated">
            <a:extLst>
              <a:ext uri="{FF2B5EF4-FFF2-40B4-BE49-F238E27FC236}">
                <a16:creationId xmlns:a16="http://schemas.microsoft.com/office/drawing/2014/main" id="{529DC295-AAA8-4469-A329-47A26B100A5D}"/>
              </a:ext>
            </a:extLst>
          </p:cNvPr>
          <p:cNvPicPr>
            <a:picLocks noChangeAspect="1"/>
          </p:cNvPicPr>
          <p:nvPr/>
        </p:nvPicPr>
        <p:blipFill>
          <a:blip r:embed="rId4"/>
          <a:stretch>
            <a:fillRect/>
          </a:stretch>
        </p:blipFill>
        <p:spPr>
          <a:xfrm>
            <a:off x="-870840" y="5403554"/>
            <a:ext cx="2760785" cy="1952357"/>
          </a:xfrm>
          <a:prstGeom prst="rect">
            <a:avLst/>
          </a:prstGeom>
        </p:spPr>
      </p:pic>
      <p:cxnSp>
        <p:nvCxnSpPr>
          <p:cNvPr id="11" name="Straight Connector 10">
            <a:extLst>
              <a:ext uri="{FF2B5EF4-FFF2-40B4-BE49-F238E27FC236}">
                <a16:creationId xmlns:a16="http://schemas.microsoft.com/office/drawing/2014/main" id="{1509EF5B-706C-4D44-A1FF-0CF401B43DE0}"/>
              </a:ext>
            </a:extLst>
          </p:cNvPr>
          <p:cNvCxnSpPr>
            <a:cxnSpLocks/>
          </p:cNvCxnSpPr>
          <p:nvPr/>
        </p:nvCxnSpPr>
        <p:spPr>
          <a:xfrm>
            <a:off x="2603500" y="678733"/>
            <a:ext cx="6540500" cy="0"/>
          </a:xfrm>
          <a:prstGeom prst="line">
            <a:avLst/>
          </a:prstGeom>
          <a:ln w="57150">
            <a:solidFill>
              <a:srgbClr val="EC116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AF561B-9186-4E2D-A3E6-C22C5E6C9CF8}"/>
              </a:ext>
            </a:extLst>
          </p:cNvPr>
          <p:cNvCxnSpPr>
            <a:cxnSpLocks/>
          </p:cNvCxnSpPr>
          <p:nvPr/>
        </p:nvCxnSpPr>
        <p:spPr>
          <a:xfrm>
            <a:off x="0" y="678733"/>
            <a:ext cx="2824163" cy="0"/>
          </a:xfrm>
          <a:prstGeom prst="line">
            <a:avLst/>
          </a:prstGeom>
          <a:ln w="57150">
            <a:solidFill>
              <a:srgbClr val="160C4A"/>
            </a:solidFill>
          </a:ln>
        </p:spPr>
        <p:style>
          <a:lnRef idx="1">
            <a:schemeClr val="accent1"/>
          </a:lnRef>
          <a:fillRef idx="0">
            <a:schemeClr val="accent1"/>
          </a:fillRef>
          <a:effectRef idx="0">
            <a:schemeClr val="accent1"/>
          </a:effectRef>
          <a:fontRef idx="minor">
            <a:schemeClr val="tx1"/>
          </a:fontRef>
        </p:style>
      </p:cxnSp>
      <p:sp>
        <p:nvSpPr>
          <p:cNvPr id="13" name="Parallelogram 12">
            <a:extLst>
              <a:ext uri="{FF2B5EF4-FFF2-40B4-BE49-F238E27FC236}">
                <a16:creationId xmlns:a16="http://schemas.microsoft.com/office/drawing/2014/main" id="{0C3F8883-A846-41FF-87EA-82BBE98DCF2F}"/>
              </a:ext>
            </a:extLst>
          </p:cNvPr>
          <p:cNvSpPr/>
          <p:nvPr/>
        </p:nvSpPr>
        <p:spPr>
          <a:xfrm rot="1324796">
            <a:off x="2746631" y="551393"/>
            <a:ext cx="243253" cy="210675"/>
          </a:xfrm>
          <a:prstGeom prst="parallelogram">
            <a:avLst>
              <a:gd name="adj" fmla="val 6303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8">
            <a:extLst>
              <a:ext uri="{FF2B5EF4-FFF2-40B4-BE49-F238E27FC236}">
                <a16:creationId xmlns:a16="http://schemas.microsoft.com/office/drawing/2014/main" id="{C51877AF-0299-EE04-DDE2-8D548498B078}"/>
              </a:ext>
            </a:extLst>
          </p:cNvPr>
          <p:cNvSpPr txBox="1">
            <a:spLocks/>
          </p:cNvSpPr>
          <p:nvPr/>
        </p:nvSpPr>
        <p:spPr>
          <a:xfrm>
            <a:off x="71383" y="3205307"/>
            <a:ext cx="2949178" cy="1848868"/>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marL="0" indent="0">
              <a:buNone/>
            </a:pPr>
            <a:r>
              <a:rPr lang="en-US" sz="1900" b="1" dirty="0">
                <a:cs typeface="Calibri"/>
              </a:rPr>
              <a:t>Video Metrics (Netflix, Hulu, </a:t>
            </a:r>
            <a:r>
              <a:rPr lang="en-US" sz="1900" b="1" dirty="0" err="1">
                <a:cs typeface="Calibri"/>
              </a:rPr>
              <a:t>Youtube</a:t>
            </a:r>
            <a:r>
              <a:rPr lang="en-US" sz="1900" b="1" dirty="0">
                <a:cs typeface="Calibri"/>
              </a:rPr>
              <a:t>, etc.):</a:t>
            </a:r>
            <a:r>
              <a:rPr lang="en-US" sz="1900" dirty="0">
                <a:cs typeface="Calibri"/>
              </a:rPr>
              <a:t> </a:t>
            </a:r>
          </a:p>
          <a:p>
            <a:r>
              <a:rPr lang="en-US" sz="1900" dirty="0">
                <a:cs typeface="Calibri"/>
              </a:rPr>
              <a:t>How long did you watch? </a:t>
            </a:r>
          </a:p>
          <a:p>
            <a:r>
              <a:rPr lang="en-US" sz="1900" dirty="0">
                <a:cs typeface="Calibri"/>
              </a:rPr>
              <a:t>Did you finish the video? </a:t>
            </a:r>
          </a:p>
          <a:p>
            <a:r>
              <a:rPr lang="en-US" sz="1900" dirty="0">
                <a:cs typeface="Calibri"/>
              </a:rPr>
              <a:t>Did you subscribe?</a:t>
            </a:r>
          </a:p>
          <a:p>
            <a:endParaRPr lang="en-US" dirty="0"/>
          </a:p>
        </p:txBody>
      </p:sp>
      <p:sp>
        <p:nvSpPr>
          <p:cNvPr id="3" name="Text Placeholder 18">
            <a:extLst>
              <a:ext uri="{FF2B5EF4-FFF2-40B4-BE49-F238E27FC236}">
                <a16:creationId xmlns:a16="http://schemas.microsoft.com/office/drawing/2014/main" id="{86CBEB6A-45EC-8E37-E4B4-A66DEE5C2F7B}"/>
              </a:ext>
            </a:extLst>
          </p:cNvPr>
          <p:cNvSpPr txBox="1">
            <a:spLocks/>
          </p:cNvSpPr>
          <p:nvPr/>
        </p:nvSpPr>
        <p:spPr>
          <a:xfrm>
            <a:off x="3174263" y="812839"/>
            <a:ext cx="3188388" cy="2172875"/>
          </a:xfrm>
          <a:prstGeom prst="rect">
            <a:avLst/>
          </a:prstGeom>
        </p:spPr>
        <p:txBody>
          <a:bodyPr vert="horz" lIns="91440" tIns="45720" rIns="91440" bIns="45720" rtlCol="0">
            <a:normAutofit fontScale="77500" lnSpcReduction="20000"/>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marL="0" indent="0">
              <a:buNone/>
            </a:pPr>
            <a:r>
              <a:rPr lang="en-US" sz="2500" b="1" dirty="0">
                <a:cs typeface="Calibri"/>
              </a:rPr>
              <a:t>Phone Metrics:</a:t>
            </a:r>
          </a:p>
          <a:p>
            <a:r>
              <a:rPr lang="en-US" sz="2500" dirty="0">
                <a:cs typeface="Calibri"/>
              </a:rPr>
              <a:t>Call Records</a:t>
            </a:r>
          </a:p>
          <a:p>
            <a:r>
              <a:rPr lang="en-US" sz="2500" dirty="0">
                <a:cs typeface="Calibri"/>
              </a:rPr>
              <a:t>Recipient </a:t>
            </a:r>
          </a:p>
          <a:p>
            <a:r>
              <a:rPr lang="en-US" sz="2500" dirty="0">
                <a:cs typeface="Calibri"/>
              </a:rPr>
              <a:t>Length </a:t>
            </a:r>
          </a:p>
          <a:p>
            <a:r>
              <a:rPr lang="en-US" sz="2500" dirty="0">
                <a:cs typeface="Calibri"/>
              </a:rPr>
              <a:t>Time of day</a:t>
            </a:r>
          </a:p>
          <a:p>
            <a:r>
              <a:rPr lang="en-US" sz="2500" dirty="0">
                <a:cs typeface="Calibri"/>
              </a:rPr>
              <a:t>Location call was made from</a:t>
            </a:r>
          </a:p>
          <a:p>
            <a:r>
              <a:rPr lang="en-US" sz="2500" dirty="0">
                <a:cs typeface="Calibri"/>
              </a:rPr>
              <a:t>SMS &amp; MMS Contents</a:t>
            </a:r>
          </a:p>
          <a:p>
            <a:endParaRPr lang="en-US" dirty="0"/>
          </a:p>
        </p:txBody>
      </p:sp>
      <p:sp>
        <p:nvSpPr>
          <p:cNvPr id="7" name="Text Placeholder 18">
            <a:extLst>
              <a:ext uri="{FF2B5EF4-FFF2-40B4-BE49-F238E27FC236}">
                <a16:creationId xmlns:a16="http://schemas.microsoft.com/office/drawing/2014/main" id="{11432567-E5AC-E3A8-8D48-BD75A2012290}"/>
              </a:ext>
            </a:extLst>
          </p:cNvPr>
          <p:cNvSpPr txBox="1">
            <a:spLocks/>
          </p:cNvSpPr>
          <p:nvPr/>
        </p:nvSpPr>
        <p:spPr>
          <a:xfrm>
            <a:off x="6194822" y="794858"/>
            <a:ext cx="2949178" cy="2886409"/>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marL="0" indent="0">
              <a:buNone/>
            </a:pPr>
            <a:r>
              <a:rPr lang="en-US" sz="1900" b="1" dirty="0">
                <a:cs typeface="Calibri"/>
              </a:rPr>
              <a:t>Photos captured on your phone</a:t>
            </a:r>
          </a:p>
          <a:p>
            <a:r>
              <a:rPr lang="en-US" sz="1900" dirty="0">
                <a:cs typeface="Calibri"/>
              </a:rPr>
              <a:t>Facial Recognition Data</a:t>
            </a:r>
          </a:p>
          <a:p>
            <a:r>
              <a:rPr lang="en-US" sz="1900" dirty="0">
                <a:cs typeface="Calibri"/>
              </a:rPr>
              <a:t>EXIF Metadata – e.g. type of device, geolocation data, time of day, date, etc.</a:t>
            </a:r>
          </a:p>
          <a:p>
            <a:endParaRPr lang="en-US" dirty="0"/>
          </a:p>
        </p:txBody>
      </p:sp>
      <p:sp>
        <p:nvSpPr>
          <p:cNvPr id="14" name="Text Placeholder 18">
            <a:extLst>
              <a:ext uri="{FF2B5EF4-FFF2-40B4-BE49-F238E27FC236}">
                <a16:creationId xmlns:a16="http://schemas.microsoft.com/office/drawing/2014/main" id="{2D33C966-DF49-A9AC-DEFE-A18C10A0793D}"/>
              </a:ext>
            </a:extLst>
          </p:cNvPr>
          <p:cNvSpPr txBox="1">
            <a:spLocks/>
          </p:cNvSpPr>
          <p:nvPr/>
        </p:nvSpPr>
        <p:spPr>
          <a:xfrm>
            <a:off x="6123439" y="3101838"/>
            <a:ext cx="2949178" cy="3614130"/>
          </a:xfrm>
          <a:prstGeom prst="rect">
            <a:avLst/>
          </a:prstGeom>
        </p:spPr>
        <p:txBody>
          <a:bodyPr vert="horz" lIns="91440" tIns="45720" rIns="91440" bIns="45720" rtlCol="0">
            <a:normAutofit fontScale="40000" lnSpcReduction="20000"/>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marL="0" indent="0">
              <a:buNone/>
            </a:pPr>
            <a:r>
              <a:rPr lang="en-US" sz="4800" b="1" dirty="0">
                <a:cs typeface="Calibri"/>
              </a:rPr>
              <a:t>GPS Data:</a:t>
            </a:r>
          </a:p>
          <a:p>
            <a:pPr marL="0" indent="0">
              <a:buNone/>
            </a:pPr>
            <a:r>
              <a:rPr lang="en-US" sz="4800" dirty="0">
                <a:cs typeface="Calibri"/>
              </a:rPr>
              <a:t>Where do you drive</a:t>
            </a:r>
          </a:p>
          <a:p>
            <a:pPr marL="0" indent="0">
              <a:buNone/>
            </a:pPr>
            <a:r>
              <a:rPr lang="en-US" sz="4800" dirty="0">
                <a:cs typeface="Calibri"/>
              </a:rPr>
              <a:t>How long do you drive</a:t>
            </a:r>
          </a:p>
          <a:p>
            <a:pPr marL="0" indent="0">
              <a:buNone/>
            </a:pPr>
            <a:r>
              <a:rPr lang="en-US" sz="4800" dirty="0">
                <a:cs typeface="Calibri"/>
              </a:rPr>
              <a:t>By association, they can determine if you’re speeding</a:t>
            </a:r>
          </a:p>
          <a:p>
            <a:pPr marL="0" indent="0">
              <a:buNone/>
            </a:pPr>
            <a:r>
              <a:rPr lang="en-US" sz="4800" dirty="0">
                <a:cs typeface="Calibri"/>
              </a:rPr>
              <a:t>Where you spend most of your time.</a:t>
            </a:r>
          </a:p>
          <a:p>
            <a:pPr marL="0" indent="0">
              <a:buNone/>
            </a:pPr>
            <a:r>
              <a:rPr lang="en-US" sz="4800" dirty="0">
                <a:cs typeface="Calibri"/>
              </a:rPr>
              <a:t>Other nearby devices – e.g. people.</a:t>
            </a:r>
          </a:p>
          <a:p>
            <a:pPr marL="0" indent="0">
              <a:buNone/>
            </a:pPr>
            <a:r>
              <a:rPr lang="en-US" sz="4800" dirty="0">
                <a:cs typeface="Calibri"/>
              </a:rPr>
              <a:t>Your location at any given moment</a:t>
            </a:r>
          </a:p>
          <a:p>
            <a:endParaRPr lang="en-US" dirty="0"/>
          </a:p>
        </p:txBody>
      </p:sp>
      <p:sp>
        <p:nvSpPr>
          <p:cNvPr id="15" name="Text Placeholder 18">
            <a:extLst>
              <a:ext uri="{FF2B5EF4-FFF2-40B4-BE49-F238E27FC236}">
                <a16:creationId xmlns:a16="http://schemas.microsoft.com/office/drawing/2014/main" id="{5552C5C1-FD3A-5CE1-AAC2-37E577CA5326}"/>
              </a:ext>
            </a:extLst>
          </p:cNvPr>
          <p:cNvSpPr txBox="1">
            <a:spLocks/>
          </p:cNvSpPr>
          <p:nvPr/>
        </p:nvSpPr>
        <p:spPr>
          <a:xfrm>
            <a:off x="3163325" y="3205307"/>
            <a:ext cx="2949178" cy="1848867"/>
          </a:xfrm>
          <a:prstGeom prst="rect">
            <a:avLst/>
          </a:prstGeom>
        </p:spPr>
        <p:txBody>
          <a:bodyPr vert="horz" lIns="91440" tIns="45720" rIns="91440" bIns="45720" rtlCol="0">
            <a:normAutofit fontScale="77500" lnSpcReduction="20000"/>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marL="0" indent="0">
              <a:buNone/>
            </a:pPr>
            <a:r>
              <a:rPr lang="en-US" sz="2500" b="1" dirty="0">
                <a:cs typeface="Calibri"/>
              </a:rPr>
              <a:t>ISP Data:</a:t>
            </a:r>
          </a:p>
          <a:p>
            <a:pPr marL="0" indent="0">
              <a:buNone/>
            </a:pPr>
            <a:r>
              <a:rPr lang="en-US" sz="2500" dirty="0">
                <a:cs typeface="Calibri"/>
              </a:rPr>
              <a:t>What do you download</a:t>
            </a:r>
          </a:p>
          <a:p>
            <a:pPr marL="0" indent="0">
              <a:buNone/>
            </a:pPr>
            <a:r>
              <a:rPr lang="en-US" sz="2500" dirty="0">
                <a:cs typeface="Calibri"/>
              </a:rPr>
              <a:t>What sites do you visit</a:t>
            </a:r>
          </a:p>
          <a:p>
            <a:pPr marL="0" indent="0">
              <a:buNone/>
            </a:pPr>
            <a:r>
              <a:rPr lang="en-US" sz="2500" dirty="0">
                <a:cs typeface="Calibri"/>
              </a:rPr>
              <a:t>What do you listen to</a:t>
            </a:r>
          </a:p>
          <a:p>
            <a:pPr marL="0" indent="0">
              <a:buNone/>
            </a:pPr>
            <a:r>
              <a:rPr lang="en-US" sz="2500" dirty="0">
                <a:cs typeface="Calibri"/>
              </a:rPr>
              <a:t>What are you reading</a:t>
            </a:r>
          </a:p>
          <a:p>
            <a:pPr marL="0" indent="0">
              <a:buNone/>
            </a:pPr>
            <a:r>
              <a:rPr lang="en-US" sz="2500" dirty="0">
                <a:cs typeface="Calibri"/>
              </a:rPr>
              <a:t>When are you online</a:t>
            </a:r>
          </a:p>
          <a:p>
            <a:endParaRPr lang="en-US" dirty="0"/>
          </a:p>
        </p:txBody>
      </p:sp>
    </p:spTree>
    <p:extLst>
      <p:ext uri="{BB962C8B-B14F-4D97-AF65-F5344CB8AC3E}">
        <p14:creationId xmlns:p14="http://schemas.microsoft.com/office/powerpoint/2010/main" val="591848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EFBCD2-ADB5-4317-89F8-40B85DE086D2}"/>
              </a:ext>
            </a:extLst>
          </p:cNvPr>
          <p:cNvSpPr>
            <a:spLocks noGrp="1"/>
          </p:cNvSpPr>
          <p:nvPr>
            <p:ph type="sldNum" sz="quarter" idx="12"/>
          </p:nvPr>
        </p:nvSpPr>
        <p:spPr/>
        <p:txBody>
          <a:bodyPr/>
          <a:lstStyle/>
          <a:p>
            <a:fld id="{9A2A000D-0D79-E646-8BC0-B88888803783}" type="slidenum">
              <a:rPr lang="en-US" sz="800"/>
              <a:pPr/>
              <a:t>5</a:t>
            </a:fld>
            <a:endParaRPr lang="en-US" sz="800" dirty="0"/>
          </a:p>
        </p:txBody>
      </p:sp>
      <p:sp>
        <p:nvSpPr>
          <p:cNvPr id="8" name="Text Placeholder 4">
            <a:extLst>
              <a:ext uri="{FF2B5EF4-FFF2-40B4-BE49-F238E27FC236}">
                <a16:creationId xmlns:a16="http://schemas.microsoft.com/office/drawing/2014/main" id="{4D5F83DF-EB1D-4A4D-893A-0A7B4EB95F14}"/>
              </a:ext>
            </a:extLst>
          </p:cNvPr>
          <p:cNvSpPr txBox="1">
            <a:spLocks/>
          </p:cNvSpPr>
          <p:nvPr/>
        </p:nvSpPr>
        <p:spPr>
          <a:xfrm>
            <a:off x="6113793" y="426840"/>
            <a:ext cx="2722562" cy="269875"/>
          </a:xfrm>
          <a:prstGeom prst="rect">
            <a:avLst/>
          </a:prstGeom>
        </p:spPr>
        <p:txBody>
          <a:bodyPr vert="horz" lIns="91440" tIns="45720" rIns="91440" bIns="45720" rtlCol="0">
            <a:normAutofit/>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tx1">
                    <a:lumMod val="65000"/>
                    <a:lumOff val="35000"/>
                  </a:schemeClr>
                </a:solidFill>
                <a:latin typeface="Arial"/>
                <a:ea typeface="+mn-ea"/>
                <a:cs typeface="Arial"/>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Intro to Big Data – What they want</a:t>
            </a:r>
          </a:p>
          <a:p>
            <a:endParaRPr lang="en-US" dirty="0"/>
          </a:p>
        </p:txBody>
      </p:sp>
      <p:pic>
        <p:nvPicPr>
          <p:cNvPr id="10" name="Picture 9" descr="Logo&#10;&#10;Description automatically generated">
            <a:extLst>
              <a:ext uri="{FF2B5EF4-FFF2-40B4-BE49-F238E27FC236}">
                <a16:creationId xmlns:a16="http://schemas.microsoft.com/office/drawing/2014/main" id="{529DC295-AAA8-4469-A329-47A26B100A5D}"/>
              </a:ext>
            </a:extLst>
          </p:cNvPr>
          <p:cNvPicPr>
            <a:picLocks noChangeAspect="1"/>
          </p:cNvPicPr>
          <p:nvPr/>
        </p:nvPicPr>
        <p:blipFill>
          <a:blip r:embed="rId3"/>
          <a:stretch>
            <a:fillRect/>
          </a:stretch>
        </p:blipFill>
        <p:spPr>
          <a:xfrm>
            <a:off x="-870840" y="5403554"/>
            <a:ext cx="2760785" cy="1952357"/>
          </a:xfrm>
          <a:prstGeom prst="rect">
            <a:avLst/>
          </a:prstGeom>
        </p:spPr>
      </p:pic>
      <p:cxnSp>
        <p:nvCxnSpPr>
          <p:cNvPr id="11" name="Straight Connector 10">
            <a:extLst>
              <a:ext uri="{FF2B5EF4-FFF2-40B4-BE49-F238E27FC236}">
                <a16:creationId xmlns:a16="http://schemas.microsoft.com/office/drawing/2014/main" id="{1509EF5B-706C-4D44-A1FF-0CF401B43DE0}"/>
              </a:ext>
            </a:extLst>
          </p:cNvPr>
          <p:cNvCxnSpPr>
            <a:cxnSpLocks/>
          </p:cNvCxnSpPr>
          <p:nvPr/>
        </p:nvCxnSpPr>
        <p:spPr>
          <a:xfrm>
            <a:off x="2603500" y="678733"/>
            <a:ext cx="6540500" cy="0"/>
          </a:xfrm>
          <a:prstGeom prst="line">
            <a:avLst/>
          </a:prstGeom>
          <a:ln w="57150">
            <a:solidFill>
              <a:srgbClr val="EC116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AF561B-9186-4E2D-A3E6-C22C5E6C9CF8}"/>
              </a:ext>
            </a:extLst>
          </p:cNvPr>
          <p:cNvCxnSpPr>
            <a:cxnSpLocks/>
          </p:cNvCxnSpPr>
          <p:nvPr/>
        </p:nvCxnSpPr>
        <p:spPr>
          <a:xfrm>
            <a:off x="0" y="678733"/>
            <a:ext cx="2824163" cy="0"/>
          </a:xfrm>
          <a:prstGeom prst="line">
            <a:avLst/>
          </a:prstGeom>
          <a:ln w="57150">
            <a:solidFill>
              <a:srgbClr val="160C4A"/>
            </a:solidFill>
          </a:ln>
        </p:spPr>
        <p:style>
          <a:lnRef idx="1">
            <a:schemeClr val="accent1"/>
          </a:lnRef>
          <a:fillRef idx="0">
            <a:schemeClr val="accent1"/>
          </a:fillRef>
          <a:effectRef idx="0">
            <a:schemeClr val="accent1"/>
          </a:effectRef>
          <a:fontRef idx="minor">
            <a:schemeClr val="tx1"/>
          </a:fontRef>
        </p:style>
      </p:cxnSp>
      <p:sp>
        <p:nvSpPr>
          <p:cNvPr id="13" name="Parallelogram 12">
            <a:extLst>
              <a:ext uri="{FF2B5EF4-FFF2-40B4-BE49-F238E27FC236}">
                <a16:creationId xmlns:a16="http://schemas.microsoft.com/office/drawing/2014/main" id="{0C3F8883-A846-41FF-87EA-82BBE98DCF2F}"/>
              </a:ext>
            </a:extLst>
          </p:cNvPr>
          <p:cNvSpPr/>
          <p:nvPr/>
        </p:nvSpPr>
        <p:spPr>
          <a:xfrm rot="1324796">
            <a:off x="2746631" y="551393"/>
            <a:ext cx="243253" cy="210675"/>
          </a:xfrm>
          <a:prstGeom prst="parallelogram">
            <a:avLst>
              <a:gd name="adj" fmla="val 6303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8">
            <a:extLst>
              <a:ext uri="{FF2B5EF4-FFF2-40B4-BE49-F238E27FC236}">
                <a16:creationId xmlns:a16="http://schemas.microsoft.com/office/drawing/2014/main" id="{86CBEB6A-45EC-8E37-E4B4-A66DEE5C2F7B}"/>
              </a:ext>
            </a:extLst>
          </p:cNvPr>
          <p:cNvSpPr txBox="1">
            <a:spLocks/>
          </p:cNvSpPr>
          <p:nvPr/>
        </p:nvSpPr>
        <p:spPr>
          <a:xfrm>
            <a:off x="6123441" y="518995"/>
            <a:ext cx="3188388" cy="2172875"/>
          </a:xfrm>
          <a:prstGeom prst="rect">
            <a:avLst/>
          </a:prstGeom>
        </p:spPr>
        <p:txBody>
          <a:bodyPr vert="horz" lIns="91440" tIns="45720" rIns="91440" bIns="45720" rtlCol="0">
            <a:normAutofit fontScale="25000" lnSpcReduction="20000"/>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marL="0" indent="0">
              <a:buNone/>
            </a:pPr>
            <a:endParaRPr lang="en-US" sz="7200" dirty="0">
              <a:cs typeface="Calibri"/>
            </a:endParaRPr>
          </a:p>
          <a:p>
            <a:pPr marL="0" indent="0">
              <a:buNone/>
            </a:pPr>
            <a:r>
              <a:rPr lang="en-US" sz="7600" b="1" dirty="0">
                <a:cs typeface="Calibri"/>
              </a:rPr>
              <a:t>Online Shopping:</a:t>
            </a:r>
          </a:p>
          <a:p>
            <a:r>
              <a:rPr lang="en-US" sz="7600" dirty="0">
                <a:cs typeface="Calibri"/>
              </a:rPr>
              <a:t>What you view.</a:t>
            </a:r>
          </a:p>
          <a:p>
            <a:r>
              <a:rPr lang="en-US" sz="7600" dirty="0">
                <a:cs typeface="Calibri"/>
              </a:rPr>
              <a:t>What you buy.</a:t>
            </a:r>
          </a:p>
          <a:p>
            <a:r>
              <a:rPr lang="en-US" sz="7600" dirty="0">
                <a:cs typeface="Calibri"/>
              </a:rPr>
              <a:t>When you buy.</a:t>
            </a:r>
          </a:p>
          <a:p>
            <a:r>
              <a:rPr lang="en-US" sz="7600" dirty="0">
                <a:cs typeface="Calibri"/>
              </a:rPr>
              <a:t>How often you buy.</a:t>
            </a:r>
          </a:p>
          <a:p>
            <a:r>
              <a:rPr lang="en-US" sz="7600" dirty="0">
                <a:cs typeface="Calibri"/>
              </a:rPr>
              <a:t>Average price of the items purchased.</a:t>
            </a:r>
          </a:p>
          <a:p>
            <a:r>
              <a:rPr lang="en-US" sz="7600" dirty="0">
                <a:cs typeface="Calibri"/>
              </a:rPr>
              <a:t>Items Like This: Interactions.</a:t>
            </a:r>
          </a:p>
          <a:p>
            <a:r>
              <a:rPr lang="en-US" sz="7600" dirty="0">
                <a:cs typeface="Calibri"/>
              </a:rPr>
              <a:t>Where you ship things to. </a:t>
            </a:r>
          </a:p>
          <a:p>
            <a:r>
              <a:rPr lang="en-US" sz="7600" dirty="0">
                <a:cs typeface="Calibri"/>
              </a:rPr>
              <a:t>Your preferred payment methods.</a:t>
            </a:r>
          </a:p>
          <a:p>
            <a:r>
              <a:rPr lang="en-US" sz="7600" dirty="0">
                <a:cs typeface="Calibri"/>
              </a:rPr>
              <a:t>Combinations of purchases.</a:t>
            </a:r>
          </a:p>
          <a:p>
            <a:r>
              <a:rPr lang="en-US" sz="7600" dirty="0">
                <a:cs typeface="Calibri"/>
              </a:rPr>
              <a:t>Rewards Cards</a:t>
            </a:r>
          </a:p>
          <a:p>
            <a:endParaRPr lang="en-US" dirty="0"/>
          </a:p>
        </p:txBody>
      </p:sp>
      <p:sp>
        <p:nvSpPr>
          <p:cNvPr id="6" name="Text Placeholder 18">
            <a:extLst>
              <a:ext uri="{FF2B5EF4-FFF2-40B4-BE49-F238E27FC236}">
                <a16:creationId xmlns:a16="http://schemas.microsoft.com/office/drawing/2014/main" id="{426DB375-655E-4475-15DA-02794368940A}"/>
              </a:ext>
            </a:extLst>
          </p:cNvPr>
          <p:cNvSpPr txBox="1">
            <a:spLocks/>
          </p:cNvSpPr>
          <p:nvPr/>
        </p:nvSpPr>
        <p:spPr>
          <a:xfrm>
            <a:off x="149862" y="904975"/>
            <a:ext cx="2989264" cy="3676450"/>
          </a:xfrm>
          <a:prstGeom prst="rect">
            <a:avLst/>
          </a:prstGeom>
        </p:spPr>
        <p:txBody>
          <a:bodyPr vert="horz" lIns="91440" tIns="45720" rIns="91440" bIns="45720" rtlCol="0">
            <a:normAutofit fontScale="77500" lnSpcReduction="20000"/>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marL="0" indent="0">
              <a:buNone/>
            </a:pPr>
            <a:r>
              <a:rPr lang="en-US" sz="2500" b="1" dirty="0">
                <a:cs typeface="Calibri"/>
              </a:rPr>
              <a:t>Commercial Email: </a:t>
            </a:r>
          </a:p>
          <a:p>
            <a:r>
              <a:rPr lang="en-US" sz="2500" dirty="0">
                <a:cs typeface="Calibri"/>
              </a:rPr>
              <a:t>Quantity of email received</a:t>
            </a:r>
          </a:p>
          <a:p>
            <a:r>
              <a:rPr lang="en-US" sz="2500" dirty="0">
                <a:cs typeface="Calibri"/>
              </a:rPr>
              <a:t>Email interactions.</a:t>
            </a:r>
          </a:p>
          <a:p>
            <a:r>
              <a:rPr lang="en-US" sz="2500" dirty="0">
                <a:cs typeface="Calibri"/>
              </a:rPr>
              <a:t>Contents of email messages.</a:t>
            </a:r>
          </a:p>
          <a:p>
            <a:r>
              <a:rPr lang="en-US" sz="2500" dirty="0">
                <a:cs typeface="Calibri"/>
              </a:rPr>
              <a:t>Keyword searches through your emails. </a:t>
            </a:r>
          </a:p>
          <a:p>
            <a:r>
              <a:rPr lang="en-US" sz="2500" dirty="0">
                <a:cs typeface="Calibri"/>
              </a:rPr>
              <a:t>Common Senders and Recipients</a:t>
            </a:r>
          </a:p>
          <a:p>
            <a:r>
              <a:rPr lang="en-US" sz="2500" dirty="0">
                <a:cs typeface="Calibri"/>
              </a:rPr>
              <a:t>Times active in email.</a:t>
            </a:r>
          </a:p>
          <a:p>
            <a:r>
              <a:rPr lang="en-US" sz="2500" dirty="0">
                <a:cs typeface="Calibri"/>
              </a:rPr>
              <a:t>Marketing emails you click on. </a:t>
            </a:r>
          </a:p>
          <a:p>
            <a:r>
              <a:rPr lang="en-US" sz="2500" dirty="0">
                <a:cs typeface="Calibri"/>
              </a:rPr>
              <a:t>Ads that are relevant and interacted with.</a:t>
            </a:r>
          </a:p>
          <a:p>
            <a:endParaRPr lang="en-US" dirty="0"/>
          </a:p>
        </p:txBody>
      </p:sp>
      <p:sp>
        <p:nvSpPr>
          <p:cNvPr id="16" name="TextBox 15">
            <a:extLst>
              <a:ext uri="{FF2B5EF4-FFF2-40B4-BE49-F238E27FC236}">
                <a16:creationId xmlns:a16="http://schemas.microsoft.com/office/drawing/2014/main" id="{399C7B65-6B78-9D87-A363-6ECFFAECA541}"/>
              </a:ext>
            </a:extLst>
          </p:cNvPr>
          <p:cNvSpPr txBox="1"/>
          <p:nvPr/>
        </p:nvSpPr>
        <p:spPr>
          <a:xfrm>
            <a:off x="3223967" y="2385238"/>
            <a:ext cx="2836845" cy="3600986"/>
          </a:xfrm>
          <a:prstGeom prst="rect">
            <a:avLst/>
          </a:prstGeom>
          <a:noFill/>
        </p:spPr>
        <p:txBody>
          <a:bodyPr wrap="square">
            <a:spAutoFit/>
          </a:bodyPr>
          <a:lstStyle/>
          <a:p>
            <a:pPr marL="0" indent="0">
              <a:buNone/>
            </a:pPr>
            <a:endParaRPr lang="en-US" sz="1900" dirty="0">
              <a:cs typeface="Calibri"/>
            </a:endParaRPr>
          </a:p>
          <a:p>
            <a:pPr marL="0" indent="0">
              <a:buNone/>
            </a:pPr>
            <a:r>
              <a:rPr lang="en-US" sz="1900" b="1" dirty="0">
                <a:cs typeface="Calibri"/>
              </a:rPr>
              <a:t>Social Media:</a:t>
            </a:r>
          </a:p>
          <a:p>
            <a:r>
              <a:rPr lang="en-US" sz="1900" dirty="0">
                <a:cs typeface="Calibri"/>
              </a:rPr>
              <a:t>Your Friends.</a:t>
            </a:r>
          </a:p>
          <a:p>
            <a:r>
              <a:rPr lang="en-US" sz="1900" dirty="0">
                <a:cs typeface="Calibri"/>
              </a:rPr>
              <a:t>Photos and related EXIF data.</a:t>
            </a:r>
          </a:p>
          <a:p>
            <a:r>
              <a:rPr lang="en-US" sz="1900" dirty="0">
                <a:cs typeface="Calibri"/>
              </a:rPr>
              <a:t>Your interactions on the site</a:t>
            </a:r>
          </a:p>
          <a:p>
            <a:r>
              <a:rPr lang="en-US" sz="1900" dirty="0">
                <a:cs typeface="Calibri"/>
              </a:rPr>
              <a:t>What you click on.</a:t>
            </a:r>
          </a:p>
          <a:p>
            <a:r>
              <a:rPr lang="en-US" sz="1900" dirty="0">
                <a:cs typeface="Calibri"/>
              </a:rPr>
              <a:t>What ads interest you.</a:t>
            </a:r>
          </a:p>
          <a:p>
            <a:r>
              <a:rPr lang="en-US" sz="1900" dirty="0">
                <a:cs typeface="Calibri"/>
              </a:rPr>
              <a:t>Pages you’ve liked.</a:t>
            </a:r>
          </a:p>
          <a:p>
            <a:r>
              <a:rPr lang="en-US" sz="1900" dirty="0">
                <a:cs typeface="Calibri"/>
              </a:rPr>
              <a:t>Your email</a:t>
            </a:r>
          </a:p>
          <a:p>
            <a:r>
              <a:rPr lang="en-US" sz="1900" dirty="0">
                <a:cs typeface="Calibri"/>
              </a:rPr>
              <a:t>Your private messages</a:t>
            </a:r>
          </a:p>
        </p:txBody>
      </p:sp>
    </p:spTree>
    <p:extLst>
      <p:ext uri="{BB962C8B-B14F-4D97-AF65-F5344CB8AC3E}">
        <p14:creationId xmlns:p14="http://schemas.microsoft.com/office/powerpoint/2010/main" val="1301939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417063F3-6640-DA86-45A9-1880F3A5650E}"/>
              </a:ext>
            </a:extLst>
          </p:cNvPr>
          <p:cNvSpPr>
            <a:spLocks noGrp="1"/>
          </p:cNvSpPr>
          <p:nvPr>
            <p:ph type="body" sz="half" idx="2"/>
          </p:nvPr>
        </p:nvSpPr>
        <p:spPr>
          <a:xfrm>
            <a:off x="71383" y="858034"/>
            <a:ext cx="3020561" cy="2389325"/>
          </a:xfrm>
        </p:spPr>
        <p:txBody>
          <a:bodyPr/>
          <a:lstStyle/>
          <a:p>
            <a:pPr marL="0" indent="0">
              <a:buNone/>
            </a:pPr>
            <a:r>
              <a:rPr lang="en-US" sz="1900" b="1" dirty="0">
                <a:cs typeface="Calibri"/>
              </a:rPr>
              <a:t>Health Information:</a:t>
            </a:r>
          </a:p>
          <a:p>
            <a:r>
              <a:rPr lang="en-US" sz="1800" dirty="0">
                <a:cs typeface="Calibri"/>
              </a:rPr>
              <a:t>Known health issues.</a:t>
            </a:r>
          </a:p>
          <a:p>
            <a:r>
              <a:rPr lang="en-US" sz="1800" dirty="0">
                <a:cs typeface="Calibri"/>
              </a:rPr>
              <a:t>Doctors visited.</a:t>
            </a:r>
          </a:p>
          <a:p>
            <a:r>
              <a:rPr lang="en-US" sz="1800" dirty="0">
                <a:cs typeface="Calibri"/>
              </a:rPr>
              <a:t>HIPAA Data is full of personally identifiable information that any hacker could use to pose as you.</a:t>
            </a:r>
            <a:endParaRPr lang="en-US" sz="800" dirty="0">
              <a:cs typeface="Calibri"/>
            </a:endParaRPr>
          </a:p>
          <a:p>
            <a:endParaRPr lang="en-US" dirty="0"/>
          </a:p>
        </p:txBody>
      </p:sp>
      <p:sp>
        <p:nvSpPr>
          <p:cNvPr id="2" name="Slide Number Placeholder 1">
            <a:extLst>
              <a:ext uri="{FF2B5EF4-FFF2-40B4-BE49-F238E27FC236}">
                <a16:creationId xmlns:a16="http://schemas.microsoft.com/office/drawing/2014/main" id="{61EFBCD2-ADB5-4317-89F8-40B85DE086D2}"/>
              </a:ext>
            </a:extLst>
          </p:cNvPr>
          <p:cNvSpPr>
            <a:spLocks noGrp="1"/>
          </p:cNvSpPr>
          <p:nvPr>
            <p:ph type="sldNum" sz="quarter" idx="12"/>
          </p:nvPr>
        </p:nvSpPr>
        <p:spPr/>
        <p:txBody>
          <a:bodyPr/>
          <a:lstStyle/>
          <a:p>
            <a:fld id="{9A2A000D-0D79-E646-8BC0-B88888803783}" type="slidenum">
              <a:rPr lang="en-US" sz="800"/>
              <a:pPr/>
              <a:t>6</a:t>
            </a:fld>
            <a:endParaRPr lang="en-US" sz="800" dirty="0"/>
          </a:p>
        </p:txBody>
      </p:sp>
      <p:sp>
        <p:nvSpPr>
          <p:cNvPr id="8" name="Text Placeholder 4">
            <a:extLst>
              <a:ext uri="{FF2B5EF4-FFF2-40B4-BE49-F238E27FC236}">
                <a16:creationId xmlns:a16="http://schemas.microsoft.com/office/drawing/2014/main" id="{4D5F83DF-EB1D-4A4D-893A-0A7B4EB95F14}"/>
              </a:ext>
            </a:extLst>
          </p:cNvPr>
          <p:cNvSpPr txBox="1">
            <a:spLocks/>
          </p:cNvSpPr>
          <p:nvPr/>
        </p:nvSpPr>
        <p:spPr>
          <a:xfrm>
            <a:off x="6113793" y="426840"/>
            <a:ext cx="2722562" cy="269875"/>
          </a:xfrm>
          <a:prstGeom prst="rect">
            <a:avLst/>
          </a:prstGeom>
        </p:spPr>
        <p:txBody>
          <a:bodyPr vert="horz" lIns="91440" tIns="45720" rIns="91440" bIns="45720" rtlCol="0">
            <a:normAutofit/>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tx1">
                    <a:lumMod val="65000"/>
                    <a:lumOff val="35000"/>
                  </a:schemeClr>
                </a:solidFill>
                <a:latin typeface="Arial"/>
                <a:ea typeface="+mn-ea"/>
                <a:cs typeface="Arial"/>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Intro to Big Data – What they want</a:t>
            </a:r>
          </a:p>
          <a:p>
            <a:endParaRPr lang="en-US" dirty="0"/>
          </a:p>
        </p:txBody>
      </p:sp>
      <p:pic>
        <p:nvPicPr>
          <p:cNvPr id="9" name="Picture 8" descr="Logo&#10;&#10;Description automatically generated">
            <a:extLst>
              <a:ext uri="{FF2B5EF4-FFF2-40B4-BE49-F238E27FC236}">
                <a16:creationId xmlns:a16="http://schemas.microsoft.com/office/drawing/2014/main" id="{21F79CEA-FA60-41DC-B59B-905A8730B460}"/>
              </a:ext>
            </a:extLst>
          </p:cNvPr>
          <p:cNvPicPr>
            <a:picLocks noChangeAspect="1"/>
          </p:cNvPicPr>
          <p:nvPr/>
        </p:nvPicPr>
        <p:blipFill>
          <a:blip r:embed="rId3"/>
          <a:stretch>
            <a:fillRect/>
          </a:stretch>
        </p:blipFill>
        <p:spPr>
          <a:xfrm>
            <a:off x="-1340037" y="-1605184"/>
            <a:ext cx="5504235" cy="3892456"/>
          </a:xfrm>
          <a:prstGeom prst="rect">
            <a:avLst/>
          </a:prstGeom>
        </p:spPr>
      </p:pic>
      <p:pic>
        <p:nvPicPr>
          <p:cNvPr id="10" name="Picture 9" descr="Logo&#10;&#10;Description automatically generated">
            <a:extLst>
              <a:ext uri="{FF2B5EF4-FFF2-40B4-BE49-F238E27FC236}">
                <a16:creationId xmlns:a16="http://schemas.microsoft.com/office/drawing/2014/main" id="{529DC295-AAA8-4469-A329-47A26B100A5D}"/>
              </a:ext>
            </a:extLst>
          </p:cNvPr>
          <p:cNvPicPr>
            <a:picLocks noChangeAspect="1"/>
          </p:cNvPicPr>
          <p:nvPr/>
        </p:nvPicPr>
        <p:blipFill>
          <a:blip r:embed="rId4"/>
          <a:stretch>
            <a:fillRect/>
          </a:stretch>
        </p:blipFill>
        <p:spPr>
          <a:xfrm>
            <a:off x="-870840" y="5403554"/>
            <a:ext cx="2760785" cy="1952357"/>
          </a:xfrm>
          <a:prstGeom prst="rect">
            <a:avLst/>
          </a:prstGeom>
        </p:spPr>
      </p:pic>
      <p:cxnSp>
        <p:nvCxnSpPr>
          <p:cNvPr id="11" name="Straight Connector 10">
            <a:extLst>
              <a:ext uri="{FF2B5EF4-FFF2-40B4-BE49-F238E27FC236}">
                <a16:creationId xmlns:a16="http://schemas.microsoft.com/office/drawing/2014/main" id="{1509EF5B-706C-4D44-A1FF-0CF401B43DE0}"/>
              </a:ext>
            </a:extLst>
          </p:cNvPr>
          <p:cNvCxnSpPr>
            <a:cxnSpLocks/>
          </p:cNvCxnSpPr>
          <p:nvPr/>
        </p:nvCxnSpPr>
        <p:spPr>
          <a:xfrm>
            <a:off x="2603500" y="678733"/>
            <a:ext cx="6540500" cy="0"/>
          </a:xfrm>
          <a:prstGeom prst="line">
            <a:avLst/>
          </a:prstGeom>
          <a:ln w="57150">
            <a:solidFill>
              <a:srgbClr val="EC116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AF561B-9186-4E2D-A3E6-C22C5E6C9CF8}"/>
              </a:ext>
            </a:extLst>
          </p:cNvPr>
          <p:cNvCxnSpPr>
            <a:cxnSpLocks/>
          </p:cNvCxnSpPr>
          <p:nvPr/>
        </p:nvCxnSpPr>
        <p:spPr>
          <a:xfrm>
            <a:off x="0" y="678733"/>
            <a:ext cx="2824163" cy="0"/>
          </a:xfrm>
          <a:prstGeom prst="line">
            <a:avLst/>
          </a:prstGeom>
          <a:ln w="57150">
            <a:solidFill>
              <a:srgbClr val="160C4A"/>
            </a:solidFill>
          </a:ln>
        </p:spPr>
        <p:style>
          <a:lnRef idx="1">
            <a:schemeClr val="accent1"/>
          </a:lnRef>
          <a:fillRef idx="0">
            <a:schemeClr val="accent1"/>
          </a:fillRef>
          <a:effectRef idx="0">
            <a:schemeClr val="accent1"/>
          </a:effectRef>
          <a:fontRef idx="minor">
            <a:schemeClr val="tx1"/>
          </a:fontRef>
        </p:style>
      </p:cxnSp>
      <p:sp>
        <p:nvSpPr>
          <p:cNvPr id="13" name="Parallelogram 12">
            <a:extLst>
              <a:ext uri="{FF2B5EF4-FFF2-40B4-BE49-F238E27FC236}">
                <a16:creationId xmlns:a16="http://schemas.microsoft.com/office/drawing/2014/main" id="{0C3F8883-A846-41FF-87EA-82BBE98DCF2F}"/>
              </a:ext>
            </a:extLst>
          </p:cNvPr>
          <p:cNvSpPr/>
          <p:nvPr/>
        </p:nvSpPr>
        <p:spPr>
          <a:xfrm rot="1324796">
            <a:off x="2746631" y="551393"/>
            <a:ext cx="243253" cy="210675"/>
          </a:xfrm>
          <a:prstGeom prst="parallelogram">
            <a:avLst>
              <a:gd name="adj" fmla="val 6303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8">
            <a:extLst>
              <a:ext uri="{FF2B5EF4-FFF2-40B4-BE49-F238E27FC236}">
                <a16:creationId xmlns:a16="http://schemas.microsoft.com/office/drawing/2014/main" id="{C51877AF-0299-EE04-DDE2-8D548498B078}"/>
              </a:ext>
            </a:extLst>
          </p:cNvPr>
          <p:cNvSpPr txBox="1">
            <a:spLocks/>
          </p:cNvSpPr>
          <p:nvPr/>
        </p:nvSpPr>
        <p:spPr>
          <a:xfrm>
            <a:off x="3164615" y="800062"/>
            <a:ext cx="2949178" cy="2734989"/>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marL="0" indent="0">
              <a:buNone/>
            </a:pPr>
            <a:r>
              <a:rPr lang="en-US" sz="1900" b="1" dirty="0">
                <a:cs typeface="Calibri"/>
              </a:rPr>
              <a:t>Bank Information:</a:t>
            </a:r>
          </a:p>
          <a:p>
            <a:r>
              <a:rPr lang="en-US" sz="1800" dirty="0">
                <a:cs typeface="Calibri"/>
              </a:rPr>
              <a:t>Vendors you shop at. </a:t>
            </a:r>
          </a:p>
          <a:p>
            <a:r>
              <a:rPr lang="en-US" sz="1800" dirty="0">
                <a:cs typeface="Calibri"/>
              </a:rPr>
              <a:t>Credit card information</a:t>
            </a:r>
          </a:p>
          <a:p>
            <a:r>
              <a:rPr lang="en-US" sz="1800" dirty="0">
                <a:cs typeface="Calibri"/>
              </a:rPr>
              <a:t>Bank Account information and history.</a:t>
            </a:r>
          </a:p>
          <a:p>
            <a:r>
              <a:rPr lang="en-US" sz="1800" dirty="0">
                <a:cs typeface="Calibri"/>
              </a:rPr>
              <a:t>Loan information, lienholder, and history.</a:t>
            </a:r>
          </a:p>
          <a:p>
            <a:r>
              <a:rPr lang="en-US" sz="1800" dirty="0">
                <a:cs typeface="Calibri"/>
              </a:rPr>
              <a:t>SSN’s.</a:t>
            </a:r>
          </a:p>
          <a:p>
            <a:endParaRPr lang="en-US" dirty="0"/>
          </a:p>
        </p:txBody>
      </p:sp>
      <p:sp>
        <p:nvSpPr>
          <p:cNvPr id="14" name="Text Placeholder 18">
            <a:extLst>
              <a:ext uri="{FF2B5EF4-FFF2-40B4-BE49-F238E27FC236}">
                <a16:creationId xmlns:a16="http://schemas.microsoft.com/office/drawing/2014/main" id="{2D33C966-DF49-A9AC-DEFE-A18C10A0793D}"/>
              </a:ext>
            </a:extLst>
          </p:cNvPr>
          <p:cNvSpPr txBox="1">
            <a:spLocks/>
          </p:cNvSpPr>
          <p:nvPr/>
        </p:nvSpPr>
        <p:spPr>
          <a:xfrm>
            <a:off x="6293074" y="800062"/>
            <a:ext cx="2949178" cy="2389325"/>
          </a:xfrm>
          <a:prstGeom prst="rect">
            <a:avLst/>
          </a:prstGeom>
        </p:spPr>
        <p:txBody>
          <a:bodyPr vert="horz" lIns="91440" tIns="45720" rIns="91440" bIns="45720" rtlCol="0">
            <a:normAutofit fontScale="92500" lnSpcReduction="10000"/>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marL="0" indent="0">
              <a:buNone/>
            </a:pPr>
            <a:r>
              <a:rPr lang="en-US" sz="2100" b="1" dirty="0">
                <a:cs typeface="Calibri"/>
              </a:rPr>
              <a:t>Employment History:</a:t>
            </a:r>
            <a:endParaRPr lang="en-US" sz="2100" dirty="0">
              <a:cs typeface="Calibri"/>
            </a:endParaRPr>
          </a:p>
          <a:p>
            <a:r>
              <a:rPr lang="en-US" sz="2100" dirty="0">
                <a:cs typeface="Calibri"/>
              </a:rPr>
              <a:t>Past employers</a:t>
            </a:r>
          </a:p>
          <a:p>
            <a:r>
              <a:rPr lang="en-US" sz="2100" dirty="0">
                <a:cs typeface="Calibri"/>
              </a:rPr>
              <a:t>Past job titles</a:t>
            </a:r>
          </a:p>
          <a:p>
            <a:r>
              <a:rPr lang="en-US" sz="2100" dirty="0">
                <a:cs typeface="Calibri"/>
              </a:rPr>
              <a:t>Past cities worked in. </a:t>
            </a:r>
          </a:p>
          <a:p>
            <a:r>
              <a:rPr lang="en-US" sz="2100" dirty="0">
                <a:cs typeface="Calibri"/>
              </a:rPr>
              <a:t>Likely salary range.</a:t>
            </a:r>
          </a:p>
          <a:p>
            <a:r>
              <a:rPr lang="en-US" sz="2100" dirty="0">
                <a:cs typeface="Calibri"/>
              </a:rPr>
              <a:t>Contact information for past employers.</a:t>
            </a:r>
          </a:p>
          <a:p>
            <a:endParaRPr lang="en-US" dirty="0"/>
          </a:p>
        </p:txBody>
      </p:sp>
      <p:sp>
        <p:nvSpPr>
          <p:cNvPr id="4" name="Text Placeholder 18">
            <a:extLst>
              <a:ext uri="{FF2B5EF4-FFF2-40B4-BE49-F238E27FC236}">
                <a16:creationId xmlns:a16="http://schemas.microsoft.com/office/drawing/2014/main" id="{C7E8D834-1935-4551-6422-8913652801FD}"/>
              </a:ext>
            </a:extLst>
          </p:cNvPr>
          <p:cNvSpPr txBox="1">
            <a:spLocks/>
          </p:cNvSpPr>
          <p:nvPr/>
        </p:nvSpPr>
        <p:spPr>
          <a:xfrm>
            <a:off x="3164615" y="3985176"/>
            <a:ext cx="2949178" cy="2734989"/>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05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pPr marL="0" indent="0">
              <a:buNone/>
            </a:pPr>
            <a:r>
              <a:rPr lang="en-US" sz="1900" b="1" dirty="0">
                <a:cs typeface="Calibri"/>
              </a:rPr>
              <a:t>Life History:</a:t>
            </a:r>
          </a:p>
          <a:p>
            <a:r>
              <a:rPr lang="en-US" sz="1900" dirty="0">
                <a:cs typeface="Calibri"/>
              </a:rPr>
              <a:t>Previous towns lived in. </a:t>
            </a:r>
          </a:p>
          <a:p>
            <a:r>
              <a:rPr lang="en-US" sz="1900" dirty="0">
                <a:cs typeface="Calibri"/>
              </a:rPr>
              <a:t>Types of cars you drove</a:t>
            </a:r>
          </a:p>
          <a:p>
            <a:r>
              <a:rPr lang="en-US" sz="1900" dirty="0">
                <a:cs typeface="Calibri"/>
              </a:rPr>
              <a:t>Schools attended</a:t>
            </a:r>
          </a:p>
          <a:p>
            <a:r>
              <a:rPr lang="en-US" sz="1900" dirty="0">
                <a:cs typeface="Calibri"/>
              </a:rPr>
              <a:t>Family history</a:t>
            </a:r>
          </a:p>
          <a:p>
            <a:endParaRPr lang="en-US" dirty="0"/>
          </a:p>
        </p:txBody>
      </p:sp>
    </p:spTree>
    <p:extLst>
      <p:ext uri="{BB962C8B-B14F-4D97-AF65-F5344CB8AC3E}">
        <p14:creationId xmlns:p14="http://schemas.microsoft.com/office/powerpoint/2010/main" val="1878967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a:extLst>
              <a:ext uri="{FF2B5EF4-FFF2-40B4-BE49-F238E27FC236}">
                <a16:creationId xmlns:a16="http://schemas.microsoft.com/office/drawing/2014/main" id="{2D87F4A0-BF4D-493E-B51A-424B96FC779D}"/>
              </a:ext>
            </a:extLst>
          </p:cNvPr>
          <p:cNvCxnSpPr>
            <a:cxnSpLocks/>
          </p:cNvCxnSpPr>
          <p:nvPr/>
        </p:nvCxnSpPr>
        <p:spPr>
          <a:xfrm flipH="1" flipV="1">
            <a:off x="2599267" y="2277534"/>
            <a:ext cx="960862" cy="5950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Slide Number Placeholder 1">
            <a:extLst>
              <a:ext uri="{FF2B5EF4-FFF2-40B4-BE49-F238E27FC236}">
                <a16:creationId xmlns:a16="http://schemas.microsoft.com/office/drawing/2014/main" id="{43D261FB-1903-4DD0-AF57-2EA63F10FC22}"/>
              </a:ext>
            </a:extLst>
          </p:cNvPr>
          <p:cNvSpPr>
            <a:spLocks noGrp="1"/>
          </p:cNvSpPr>
          <p:nvPr>
            <p:ph type="sldNum" sz="quarter" idx="12"/>
          </p:nvPr>
        </p:nvSpPr>
        <p:spPr/>
        <p:txBody>
          <a:bodyPr/>
          <a:lstStyle/>
          <a:p>
            <a:fld id="{9A2A000D-0D79-E646-8BC0-B88888803783}" type="slidenum">
              <a:rPr lang="en-US" smtClean="0"/>
              <a:pPr/>
              <a:t>7</a:t>
            </a:fld>
            <a:endParaRPr lang="en-US"/>
          </a:p>
        </p:txBody>
      </p:sp>
      <p:pic>
        <p:nvPicPr>
          <p:cNvPr id="7" name="Picture 6">
            <a:extLst>
              <a:ext uri="{FF2B5EF4-FFF2-40B4-BE49-F238E27FC236}">
                <a16:creationId xmlns:a16="http://schemas.microsoft.com/office/drawing/2014/main" id="{43614DEE-951D-49C6-B691-0A7317272AA4}"/>
              </a:ext>
            </a:extLst>
          </p:cNvPr>
          <p:cNvPicPr>
            <a:picLocks noChangeAspect="1"/>
          </p:cNvPicPr>
          <p:nvPr/>
        </p:nvPicPr>
        <p:blipFill>
          <a:blip r:embed="rId3"/>
          <a:stretch>
            <a:fillRect/>
          </a:stretch>
        </p:blipFill>
        <p:spPr>
          <a:xfrm>
            <a:off x="3870265" y="2620230"/>
            <a:ext cx="1217207" cy="1617540"/>
          </a:xfrm>
          <a:prstGeom prst="rect">
            <a:avLst/>
          </a:prstGeom>
        </p:spPr>
      </p:pic>
      <p:pic>
        <p:nvPicPr>
          <p:cNvPr id="9" name="Picture 8" descr="Icon&#10;&#10;Description automatically generated">
            <a:extLst>
              <a:ext uri="{FF2B5EF4-FFF2-40B4-BE49-F238E27FC236}">
                <a16:creationId xmlns:a16="http://schemas.microsoft.com/office/drawing/2014/main" id="{E7AFBACC-DC6C-4E6C-BD07-C120B1DE37B6}"/>
              </a:ext>
            </a:extLst>
          </p:cNvPr>
          <p:cNvPicPr>
            <a:picLocks noChangeAspect="1"/>
          </p:cNvPicPr>
          <p:nvPr/>
        </p:nvPicPr>
        <p:blipFill>
          <a:blip r:embed="rId4"/>
          <a:stretch>
            <a:fillRect/>
          </a:stretch>
        </p:blipFill>
        <p:spPr>
          <a:xfrm>
            <a:off x="754872" y="749913"/>
            <a:ext cx="1761067" cy="1761067"/>
          </a:xfrm>
          <a:prstGeom prst="rect">
            <a:avLst/>
          </a:prstGeom>
        </p:spPr>
      </p:pic>
      <p:pic>
        <p:nvPicPr>
          <p:cNvPr id="11" name="Picture 10" descr="Icon&#10;&#10;Description automatically generated">
            <a:extLst>
              <a:ext uri="{FF2B5EF4-FFF2-40B4-BE49-F238E27FC236}">
                <a16:creationId xmlns:a16="http://schemas.microsoft.com/office/drawing/2014/main" id="{E2F79E23-8356-47EE-AD99-1A15BBAE5AA3}"/>
              </a:ext>
            </a:extLst>
          </p:cNvPr>
          <p:cNvPicPr>
            <a:picLocks noChangeAspect="1"/>
          </p:cNvPicPr>
          <p:nvPr/>
        </p:nvPicPr>
        <p:blipFill>
          <a:blip r:embed="rId5"/>
          <a:stretch>
            <a:fillRect/>
          </a:stretch>
        </p:blipFill>
        <p:spPr>
          <a:xfrm rot="19687859">
            <a:off x="915857" y="4092655"/>
            <a:ext cx="1607089" cy="1607089"/>
          </a:xfrm>
          <a:prstGeom prst="rect">
            <a:avLst/>
          </a:prstGeom>
        </p:spPr>
      </p:pic>
      <p:sp>
        <p:nvSpPr>
          <p:cNvPr id="12" name="TextBox 11">
            <a:extLst>
              <a:ext uri="{FF2B5EF4-FFF2-40B4-BE49-F238E27FC236}">
                <a16:creationId xmlns:a16="http://schemas.microsoft.com/office/drawing/2014/main" id="{A4C170B7-42FD-4A45-A73A-F5E5DE0F6A93}"/>
              </a:ext>
            </a:extLst>
          </p:cNvPr>
          <p:cNvSpPr txBox="1"/>
          <p:nvPr/>
        </p:nvSpPr>
        <p:spPr>
          <a:xfrm rot="19560564">
            <a:off x="713956" y="5360391"/>
            <a:ext cx="2616200" cy="369332"/>
          </a:xfrm>
          <a:prstGeom prst="rect">
            <a:avLst/>
          </a:prstGeom>
          <a:noFill/>
        </p:spPr>
        <p:txBody>
          <a:bodyPr wrap="square" rtlCol="0">
            <a:spAutoFit/>
          </a:bodyPr>
          <a:lstStyle/>
          <a:p>
            <a:r>
              <a:rPr lang="en-US" b="1"/>
              <a:t>Targeted Advertising</a:t>
            </a:r>
          </a:p>
        </p:txBody>
      </p:sp>
      <p:sp>
        <p:nvSpPr>
          <p:cNvPr id="13" name="TextBox 12">
            <a:extLst>
              <a:ext uri="{FF2B5EF4-FFF2-40B4-BE49-F238E27FC236}">
                <a16:creationId xmlns:a16="http://schemas.microsoft.com/office/drawing/2014/main" id="{52563923-D02A-4A25-ADE3-C5CE43C42E02}"/>
              </a:ext>
            </a:extLst>
          </p:cNvPr>
          <p:cNvSpPr txBox="1"/>
          <p:nvPr/>
        </p:nvSpPr>
        <p:spPr>
          <a:xfrm>
            <a:off x="597569" y="2376311"/>
            <a:ext cx="2075671" cy="369332"/>
          </a:xfrm>
          <a:prstGeom prst="rect">
            <a:avLst/>
          </a:prstGeom>
          <a:noFill/>
        </p:spPr>
        <p:txBody>
          <a:bodyPr wrap="square" rtlCol="0">
            <a:spAutoFit/>
          </a:bodyPr>
          <a:lstStyle/>
          <a:p>
            <a:r>
              <a:rPr lang="en-US"/>
              <a:t>Nefarious Hackers</a:t>
            </a:r>
          </a:p>
        </p:txBody>
      </p:sp>
      <p:sp>
        <p:nvSpPr>
          <p:cNvPr id="14" name="TextBox 13">
            <a:extLst>
              <a:ext uri="{FF2B5EF4-FFF2-40B4-BE49-F238E27FC236}">
                <a16:creationId xmlns:a16="http://schemas.microsoft.com/office/drawing/2014/main" id="{0AB3CD00-9BEC-4C58-ACEA-E8982847A8C8}"/>
              </a:ext>
            </a:extLst>
          </p:cNvPr>
          <p:cNvSpPr txBox="1"/>
          <p:nvPr/>
        </p:nvSpPr>
        <p:spPr>
          <a:xfrm>
            <a:off x="1093229" y="2657142"/>
            <a:ext cx="1084349" cy="215444"/>
          </a:xfrm>
          <a:prstGeom prst="rect">
            <a:avLst/>
          </a:prstGeom>
          <a:noFill/>
        </p:spPr>
        <p:txBody>
          <a:bodyPr wrap="square" rtlCol="0">
            <a:spAutoFit/>
          </a:bodyPr>
          <a:lstStyle/>
          <a:p>
            <a:r>
              <a:rPr lang="en-US" sz="800" dirty="0"/>
              <a:t>(Kyle on a Thursday)</a:t>
            </a:r>
          </a:p>
        </p:txBody>
      </p:sp>
      <p:pic>
        <p:nvPicPr>
          <p:cNvPr id="27" name="Picture 26" descr="A picture containing logo&#10;&#10;Description automatically generated">
            <a:extLst>
              <a:ext uri="{FF2B5EF4-FFF2-40B4-BE49-F238E27FC236}">
                <a16:creationId xmlns:a16="http://schemas.microsoft.com/office/drawing/2014/main" id="{2729DD4E-4431-4839-A59A-748E87BE303E}"/>
              </a:ext>
            </a:extLst>
          </p:cNvPr>
          <p:cNvPicPr>
            <a:picLocks noChangeAspect="1"/>
          </p:cNvPicPr>
          <p:nvPr/>
        </p:nvPicPr>
        <p:blipFill rotWithShape="1">
          <a:blip r:embed="rId6"/>
          <a:srcRect b="17308"/>
          <a:stretch/>
        </p:blipFill>
        <p:spPr>
          <a:xfrm>
            <a:off x="6333869" y="732748"/>
            <a:ext cx="2035346" cy="1777753"/>
          </a:xfrm>
          <a:prstGeom prst="rect">
            <a:avLst/>
          </a:prstGeom>
        </p:spPr>
      </p:pic>
      <p:sp>
        <p:nvSpPr>
          <p:cNvPr id="28" name="TextBox 27">
            <a:extLst>
              <a:ext uri="{FF2B5EF4-FFF2-40B4-BE49-F238E27FC236}">
                <a16:creationId xmlns:a16="http://schemas.microsoft.com/office/drawing/2014/main" id="{4A38C3EA-EA61-4458-8FFE-ADEB38FDAADA}"/>
              </a:ext>
            </a:extLst>
          </p:cNvPr>
          <p:cNvSpPr txBox="1"/>
          <p:nvPr/>
        </p:nvSpPr>
        <p:spPr>
          <a:xfrm>
            <a:off x="6309616" y="2376448"/>
            <a:ext cx="2035346" cy="369332"/>
          </a:xfrm>
          <a:prstGeom prst="rect">
            <a:avLst/>
          </a:prstGeom>
          <a:noFill/>
        </p:spPr>
        <p:txBody>
          <a:bodyPr wrap="square" rtlCol="0">
            <a:spAutoFit/>
          </a:bodyPr>
          <a:lstStyle/>
          <a:p>
            <a:r>
              <a:rPr lang="en-US"/>
              <a:t>Law Enforcement</a:t>
            </a:r>
          </a:p>
        </p:txBody>
      </p:sp>
      <p:pic>
        <p:nvPicPr>
          <p:cNvPr id="32" name="Picture 31" descr="A picture containing text, handcart, table&#10;&#10;Description automatically generated">
            <a:extLst>
              <a:ext uri="{FF2B5EF4-FFF2-40B4-BE49-F238E27FC236}">
                <a16:creationId xmlns:a16="http://schemas.microsoft.com/office/drawing/2014/main" id="{865E66C8-A96B-4012-99EE-30F83A182F28}"/>
              </a:ext>
            </a:extLst>
          </p:cNvPr>
          <p:cNvPicPr>
            <a:picLocks noChangeAspect="1"/>
          </p:cNvPicPr>
          <p:nvPr/>
        </p:nvPicPr>
        <p:blipFill>
          <a:blip r:embed="rId7"/>
          <a:stretch>
            <a:fillRect/>
          </a:stretch>
        </p:blipFill>
        <p:spPr>
          <a:xfrm>
            <a:off x="6593544" y="3851872"/>
            <a:ext cx="1617540" cy="1617540"/>
          </a:xfrm>
          <a:prstGeom prst="rect">
            <a:avLst/>
          </a:prstGeom>
        </p:spPr>
      </p:pic>
      <p:sp>
        <p:nvSpPr>
          <p:cNvPr id="33" name="TextBox 32">
            <a:extLst>
              <a:ext uri="{FF2B5EF4-FFF2-40B4-BE49-F238E27FC236}">
                <a16:creationId xmlns:a16="http://schemas.microsoft.com/office/drawing/2014/main" id="{181E6EF8-25CC-413E-8370-C5B02D7ED6DE}"/>
              </a:ext>
            </a:extLst>
          </p:cNvPr>
          <p:cNvSpPr txBox="1"/>
          <p:nvPr/>
        </p:nvSpPr>
        <p:spPr>
          <a:xfrm>
            <a:off x="6261110" y="5493926"/>
            <a:ext cx="2270162" cy="659624"/>
          </a:xfrm>
          <a:prstGeom prst="rect">
            <a:avLst/>
          </a:prstGeom>
          <a:noFill/>
        </p:spPr>
        <p:txBody>
          <a:bodyPr wrap="square" rtlCol="0">
            <a:spAutoFit/>
          </a:bodyPr>
          <a:lstStyle/>
          <a:p>
            <a:pPr algn="ctr"/>
            <a:r>
              <a:rPr lang="en-US"/>
              <a:t>Vendors (Online and Retail)</a:t>
            </a:r>
          </a:p>
        </p:txBody>
      </p:sp>
      <p:sp>
        <p:nvSpPr>
          <p:cNvPr id="39" name="TextBox 38">
            <a:extLst>
              <a:ext uri="{FF2B5EF4-FFF2-40B4-BE49-F238E27FC236}">
                <a16:creationId xmlns:a16="http://schemas.microsoft.com/office/drawing/2014/main" id="{45F06A4A-4E4C-4B93-A8DA-DBC1C5402F51}"/>
              </a:ext>
            </a:extLst>
          </p:cNvPr>
          <p:cNvSpPr txBox="1"/>
          <p:nvPr/>
        </p:nvSpPr>
        <p:spPr>
          <a:xfrm>
            <a:off x="2109196" y="805507"/>
            <a:ext cx="2342154" cy="584775"/>
          </a:xfrm>
          <a:prstGeom prst="rect">
            <a:avLst/>
          </a:prstGeom>
          <a:noFill/>
        </p:spPr>
        <p:txBody>
          <a:bodyPr wrap="square" rtlCol="0">
            <a:spAutoFit/>
          </a:bodyPr>
          <a:lstStyle/>
          <a:p>
            <a:pPr marL="171450" indent="-171450">
              <a:buFont typeface="Arial" panose="020B0604020202020204" pitchFamily="34" charset="0"/>
              <a:buChar char="•"/>
            </a:pPr>
            <a:r>
              <a:rPr lang="en-US" sz="800"/>
              <a:t>KBA (Knowledge Based Authentication.)</a:t>
            </a:r>
          </a:p>
          <a:p>
            <a:pPr marL="171450" indent="-171450">
              <a:buFont typeface="Arial" panose="020B0604020202020204" pitchFamily="34" charset="0"/>
              <a:buChar char="•"/>
            </a:pPr>
            <a:r>
              <a:rPr lang="en-US" sz="800"/>
              <a:t>COVID-19 Unemployment Fraud</a:t>
            </a:r>
          </a:p>
          <a:p>
            <a:pPr marL="171450" indent="-171450">
              <a:buFont typeface="Arial" panose="020B0604020202020204" pitchFamily="34" charset="0"/>
              <a:buChar char="•"/>
            </a:pPr>
            <a:r>
              <a:rPr lang="en-US" sz="800"/>
              <a:t>Social Engineering Friend Groups to gather more targets.</a:t>
            </a:r>
          </a:p>
        </p:txBody>
      </p:sp>
      <p:sp>
        <p:nvSpPr>
          <p:cNvPr id="40" name="TextBox 39">
            <a:extLst>
              <a:ext uri="{FF2B5EF4-FFF2-40B4-BE49-F238E27FC236}">
                <a16:creationId xmlns:a16="http://schemas.microsoft.com/office/drawing/2014/main" id="{E6E19E31-AE5A-407C-A133-7CD3973BBEDD}"/>
              </a:ext>
            </a:extLst>
          </p:cNvPr>
          <p:cNvSpPr txBox="1"/>
          <p:nvPr/>
        </p:nvSpPr>
        <p:spPr>
          <a:xfrm>
            <a:off x="7818683" y="966115"/>
            <a:ext cx="1316175" cy="584775"/>
          </a:xfrm>
          <a:prstGeom prst="rect">
            <a:avLst/>
          </a:prstGeom>
          <a:noFill/>
        </p:spPr>
        <p:txBody>
          <a:bodyPr wrap="square" rtlCol="0">
            <a:spAutoFit/>
          </a:bodyPr>
          <a:lstStyle/>
          <a:p>
            <a:pPr marL="171450" indent="-171450">
              <a:buFont typeface="Arial" panose="020B0604020202020204" pitchFamily="34" charset="0"/>
              <a:buChar char="•"/>
            </a:pPr>
            <a:r>
              <a:rPr lang="en-US" sz="800"/>
              <a:t>Location-Based Policing</a:t>
            </a:r>
          </a:p>
          <a:p>
            <a:pPr marL="171450" indent="-171450">
              <a:buFont typeface="Arial" panose="020B0604020202020204" pitchFamily="34" charset="0"/>
              <a:buChar char="•"/>
            </a:pPr>
            <a:r>
              <a:rPr lang="en-US" sz="800"/>
              <a:t>Digital Evidence Gathering</a:t>
            </a:r>
          </a:p>
        </p:txBody>
      </p:sp>
      <p:sp>
        <p:nvSpPr>
          <p:cNvPr id="41" name="TextBox 40">
            <a:extLst>
              <a:ext uri="{FF2B5EF4-FFF2-40B4-BE49-F238E27FC236}">
                <a16:creationId xmlns:a16="http://schemas.microsoft.com/office/drawing/2014/main" id="{A0615FBA-BCA6-4035-A4D0-57A46D0FE190}"/>
              </a:ext>
            </a:extLst>
          </p:cNvPr>
          <p:cNvSpPr txBox="1"/>
          <p:nvPr/>
        </p:nvSpPr>
        <p:spPr>
          <a:xfrm>
            <a:off x="0" y="4019903"/>
            <a:ext cx="1672082" cy="338554"/>
          </a:xfrm>
          <a:prstGeom prst="rect">
            <a:avLst/>
          </a:prstGeom>
          <a:noFill/>
        </p:spPr>
        <p:txBody>
          <a:bodyPr wrap="square" rtlCol="0">
            <a:spAutoFit/>
          </a:bodyPr>
          <a:lstStyle/>
          <a:p>
            <a:pPr marL="171450" indent="-171450">
              <a:buFont typeface="Arial" panose="020B0604020202020204" pitchFamily="34" charset="0"/>
              <a:buChar char="•"/>
            </a:pPr>
            <a:r>
              <a:rPr lang="en-US" sz="800"/>
              <a:t>Show you what you want before you know you want it.</a:t>
            </a:r>
          </a:p>
        </p:txBody>
      </p:sp>
      <p:sp>
        <p:nvSpPr>
          <p:cNvPr id="42" name="TextBox 41">
            <a:extLst>
              <a:ext uri="{FF2B5EF4-FFF2-40B4-BE49-F238E27FC236}">
                <a16:creationId xmlns:a16="http://schemas.microsoft.com/office/drawing/2014/main" id="{9598546F-C474-4394-B5DA-2FDD370B5B11}"/>
              </a:ext>
            </a:extLst>
          </p:cNvPr>
          <p:cNvSpPr txBox="1"/>
          <p:nvPr/>
        </p:nvSpPr>
        <p:spPr>
          <a:xfrm>
            <a:off x="7243856" y="3074313"/>
            <a:ext cx="1891000" cy="707886"/>
          </a:xfrm>
          <a:prstGeom prst="rect">
            <a:avLst/>
          </a:prstGeom>
          <a:noFill/>
        </p:spPr>
        <p:txBody>
          <a:bodyPr wrap="square" rtlCol="0">
            <a:spAutoFit/>
          </a:bodyPr>
          <a:lstStyle/>
          <a:p>
            <a:pPr marL="171450" indent="-171450">
              <a:buFont typeface="Arial" panose="020B0604020202020204" pitchFamily="34" charset="0"/>
              <a:buChar char="•"/>
            </a:pPr>
            <a:r>
              <a:rPr lang="en-US" sz="800"/>
              <a:t>Targeted Mailers. </a:t>
            </a:r>
          </a:p>
          <a:p>
            <a:pPr marL="171450" indent="-171450">
              <a:buFont typeface="Arial" panose="020B0604020202020204" pitchFamily="34" charset="0"/>
              <a:buChar char="•"/>
            </a:pPr>
            <a:r>
              <a:rPr lang="en-US" sz="800"/>
              <a:t>Rewards Program Coupons on things you might want.</a:t>
            </a:r>
          </a:p>
          <a:p>
            <a:pPr marL="171450" indent="-171450">
              <a:buFont typeface="Arial" panose="020B0604020202020204" pitchFamily="34" charset="0"/>
              <a:buChar char="•"/>
            </a:pPr>
            <a:r>
              <a:rPr lang="en-US" sz="800"/>
              <a:t>Store analytics: Placement of items nearby one another.</a:t>
            </a:r>
          </a:p>
        </p:txBody>
      </p:sp>
      <p:cxnSp>
        <p:nvCxnSpPr>
          <p:cNvPr id="44" name="Straight Arrow Connector 43">
            <a:extLst>
              <a:ext uri="{FF2B5EF4-FFF2-40B4-BE49-F238E27FC236}">
                <a16:creationId xmlns:a16="http://schemas.microsoft.com/office/drawing/2014/main" id="{E0E441D8-DB93-421F-A3E0-9B66098A7B52}"/>
              </a:ext>
            </a:extLst>
          </p:cNvPr>
          <p:cNvCxnSpPr>
            <a:cxnSpLocks/>
          </p:cNvCxnSpPr>
          <p:nvPr/>
        </p:nvCxnSpPr>
        <p:spPr>
          <a:xfrm flipH="1">
            <a:off x="2515937" y="3860800"/>
            <a:ext cx="960862" cy="5588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45" name="Picture 44">
            <a:extLst>
              <a:ext uri="{FF2B5EF4-FFF2-40B4-BE49-F238E27FC236}">
                <a16:creationId xmlns:a16="http://schemas.microsoft.com/office/drawing/2014/main" id="{17BFC518-3D4E-496E-9450-77E7E89D538B}"/>
              </a:ext>
            </a:extLst>
          </p:cNvPr>
          <p:cNvPicPr>
            <a:picLocks noChangeAspect="1"/>
          </p:cNvPicPr>
          <p:nvPr/>
        </p:nvPicPr>
        <p:blipFill>
          <a:blip r:embed="rId3"/>
          <a:stretch>
            <a:fillRect/>
          </a:stretch>
        </p:blipFill>
        <p:spPr>
          <a:xfrm>
            <a:off x="3870265" y="2620230"/>
            <a:ext cx="1217207" cy="1617540"/>
          </a:xfrm>
          <a:prstGeom prst="rect">
            <a:avLst/>
          </a:prstGeom>
        </p:spPr>
      </p:pic>
      <p:cxnSp>
        <p:nvCxnSpPr>
          <p:cNvPr id="46" name="Straight Arrow Connector 45">
            <a:extLst>
              <a:ext uri="{FF2B5EF4-FFF2-40B4-BE49-F238E27FC236}">
                <a16:creationId xmlns:a16="http://schemas.microsoft.com/office/drawing/2014/main" id="{1E33F874-8FF7-4C2F-956A-7C478757B956}"/>
              </a:ext>
            </a:extLst>
          </p:cNvPr>
          <p:cNvCxnSpPr>
            <a:cxnSpLocks/>
          </p:cNvCxnSpPr>
          <p:nvPr/>
        </p:nvCxnSpPr>
        <p:spPr>
          <a:xfrm>
            <a:off x="5397606" y="4112360"/>
            <a:ext cx="987037" cy="4765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C9CCE82A-7AF4-432D-AE4E-E5580F629AD6}"/>
              </a:ext>
            </a:extLst>
          </p:cNvPr>
          <p:cNvCxnSpPr>
            <a:cxnSpLocks/>
          </p:cNvCxnSpPr>
          <p:nvPr/>
        </p:nvCxnSpPr>
        <p:spPr>
          <a:xfrm flipV="1">
            <a:off x="5397260" y="2348911"/>
            <a:ext cx="960862" cy="5950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Oval 48">
            <a:extLst>
              <a:ext uri="{FF2B5EF4-FFF2-40B4-BE49-F238E27FC236}">
                <a16:creationId xmlns:a16="http://schemas.microsoft.com/office/drawing/2014/main" id="{67588FF2-37BE-45E6-AD90-27C205DB08AD}"/>
              </a:ext>
            </a:extLst>
          </p:cNvPr>
          <p:cNvSpPr/>
          <p:nvPr/>
        </p:nvSpPr>
        <p:spPr>
          <a:xfrm>
            <a:off x="4286252" y="2771777"/>
            <a:ext cx="45719" cy="45719"/>
          </a:xfrm>
          <a:prstGeom prst="ellipse">
            <a:avLst/>
          </a:prstGeom>
          <a:solidFill>
            <a:schemeClr val="bg2">
              <a:lumMod val="10000"/>
            </a:schemeClr>
          </a:solidFill>
          <a:ln>
            <a:solidFill>
              <a:schemeClr val="bg2">
                <a:lumMod val="10000"/>
              </a:schemeClr>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9E9818D8-ECA0-44A2-BCC8-52CBE78D8F35}"/>
              </a:ext>
            </a:extLst>
          </p:cNvPr>
          <p:cNvSpPr/>
          <p:nvPr/>
        </p:nvSpPr>
        <p:spPr>
          <a:xfrm>
            <a:off x="4374614" y="2745645"/>
            <a:ext cx="45719" cy="45719"/>
          </a:xfrm>
          <a:prstGeom prst="ellipse">
            <a:avLst/>
          </a:prstGeom>
          <a:solidFill>
            <a:schemeClr val="tx1">
              <a:lumMod val="50000"/>
            </a:schemeClr>
          </a:solidFill>
          <a:ln>
            <a:solidFill>
              <a:schemeClr val="tx1">
                <a:lumMod val="50000"/>
              </a:schemeClr>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1" name="Chord 50">
            <a:extLst>
              <a:ext uri="{FF2B5EF4-FFF2-40B4-BE49-F238E27FC236}">
                <a16:creationId xmlns:a16="http://schemas.microsoft.com/office/drawing/2014/main" id="{42952186-1BCB-436E-9BD9-59C6AC82301A}"/>
              </a:ext>
            </a:extLst>
          </p:cNvPr>
          <p:cNvSpPr/>
          <p:nvPr/>
        </p:nvSpPr>
        <p:spPr>
          <a:xfrm rot="5940526">
            <a:off x="4333664" y="2836604"/>
            <a:ext cx="129541" cy="160342"/>
          </a:xfrm>
          <a:prstGeom prst="chord">
            <a:avLst/>
          </a:prstGeom>
          <a:solidFill>
            <a:schemeClr val="tx1">
              <a:lumMod val="50000"/>
            </a:schemeClr>
          </a:solidFill>
          <a:ln>
            <a:solidFill>
              <a:schemeClr val="tx1">
                <a:lumMod val="50000"/>
              </a:schemeClr>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6" name="Text Placeholder 4">
            <a:extLst>
              <a:ext uri="{FF2B5EF4-FFF2-40B4-BE49-F238E27FC236}">
                <a16:creationId xmlns:a16="http://schemas.microsoft.com/office/drawing/2014/main" id="{12B2CF22-BC02-4E30-91BB-1944BE063348}"/>
              </a:ext>
            </a:extLst>
          </p:cNvPr>
          <p:cNvSpPr txBox="1">
            <a:spLocks/>
          </p:cNvSpPr>
          <p:nvPr/>
        </p:nvSpPr>
        <p:spPr>
          <a:xfrm>
            <a:off x="5736515" y="373711"/>
            <a:ext cx="3296238" cy="376202"/>
          </a:xfrm>
          <a:prstGeom prst="rect">
            <a:avLst/>
          </a:prstGeom>
        </p:spPr>
        <p:txBody>
          <a:bodyPr vert="horz" lIns="91440" tIns="45720" rIns="91440" bIns="45720" rtlCol="0">
            <a:normAutofit/>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tx1">
                    <a:lumMod val="65000"/>
                    <a:lumOff val="35000"/>
                  </a:schemeClr>
                </a:solidFill>
                <a:latin typeface="Arial"/>
                <a:ea typeface="+mn-ea"/>
                <a:cs typeface="Arial"/>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Intro to Big Data – Who wants it</a:t>
            </a:r>
          </a:p>
          <a:p>
            <a:endParaRPr lang="en-US" dirty="0"/>
          </a:p>
        </p:txBody>
      </p:sp>
      <p:pic>
        <p:nvPicPr>
          <p:cNvPr id="29" name="Picture 28" descr="Logo&#10;&#10;Description automatically generated">
            <a:extLst>
              <a:ext uri="{FF2B5EF4-FFF2-40B4-BE49-F238E27FC236}">
                <a16:creationId xmlns:a16="http://schemas.microsoft.com/office/drawing/2014/main" id="{DA7DC35B-B6F6-40D4-BDF5-A33887002012}"/>
              </a:ext>
            </a:extLst>
          </p:cNvPr>
          <p:cNvPicPr>
            <a:picLocks noChangeAspect="1"/>
          </p:cNvPicPr>
          <p:nvPr/>
        </p:nvPicPr>
        <p:blipFill>
          <a:blip r:embed="rId8"/>
          <a:stretch>
            <a:fillRect/>
          </a:stretch>
        </p:blipFill>
        <p:spPr>
          <a:xfrm>
            <a:off x="-1189051" y="-1614919"/>
            <a:ext cx="5504235" cy="3892456"/>
          </a:xfrm>
          <a:prstGeom prst="rect">
            <a:avLst/>
          </a:prstGeom>
        </p:spPr>
      </p:pic>
      <p:pic>
        <p:nvPicPr>
          <p:cNvPr id="30" name="Picture 29" descr="Logo&#10;&#10;Description automatically generated">
            <a:extLst>
              <a:ext uri="{FF2B5EF4-FFF2-40B4-BE49-F238E27FC236}">
                <a16:creationId xmlns:a16="http://schemas.microsoft.com/office/drawing/2014/main" id="{6EA18AF9-D9F5-43F5-B195-BEF74890274D}"/>
              </a:ext>
            </a:extLst>
          </p:cNvPr>
          <p:cNvPicPr>
            <a:picLocks noChangeAspect="1"/>
          </p:cNvPicPr>
          <p:nvPr/>
        </p:nvPicPr>
        <p:blipFill>
          <a:blip r:embed="rId9"/>
          <a:stretch>
            <a:fillRect/>
          </a:stretch>
        </p:blipFill>
        <p:spPr>
          <a:xfrm>
            <a:off x="-870840" y="5403554"/>
            <a:ext cx="2760785" cy="1952357"/>
          </a:xfrm>
          <a:prstGeom prst="rect">
            <a:avLst/>
          </a:prstGeom>
        </p:spPr>
      </p:pic>
      <p:cxnSp>
        <p:nvCxnSpPr>
          <p:cNvPr id="31" name="Straight Connector 30">
            <a:extLst>
              <a:ext uri="{FF2B5EF4-FFF2-40B4-BE49-F238E27FC236}">
                <a16:creationId xmlns:a16="http://schemas.microsoft.com/office/drawing/2014/main" id="{DDFED385-97C2-4356-917C-C9249224A1C8}"/>
              </a:ext>
            </a:extLst>
          </p:cNvPr>
          <p:cNvCxnSpPr>
            <a:cxnSpLocks/>
          </p:cNvCxnSpPr>
          <p:nvPr/>
        </p:nvCxnSpPr>
        <p:spPr>
          <a:xfrm>
            <a:off x="2603500" y="678733"/>
            <a:ext cx="6540500" cy="0"/>
          </a:xfrm>
          <a:prstGeom prst="line">
            <a:avLst/>
          </a:prstGeom>
          <a:ln w="57150">
            <a:solidFill>
              <a:srgbClr val="EC116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CF391DF-A116-49DA-9805-B25066613798}"/>
              </a:ext>
            </a:extLst>
          </p:cNvPr>
          <p:cNvCxnSpPr>
            <a:cxnSpLocks/>
          </p:cNvCxnSpPr>
          <p:nvPr/>
        </p:nvCxnSpPr>
        <p:spPr>
          <a:xfrm>
            <a:off x="0" y="678733"/>
            <a:ext cx="2824163" cy="0"/>
          </a:xfrm>
          <a:prstGeom prst="line">
            <a:avLst/>
          </a:prstGeom>
          <a:ln w="57150">
            <a:solidFill>
              <a:srgbClr val="160C4A"/>
            </a:solidFill>
          </a:ln>
        </p:spPr>
        <p:style>
          <a:lnRef idx="1">
            <a:schemeClr val="accent1"/>
          </a:lnRef>
          <a:fillRef idx="0">
            <a:schemeClr val="accent1"/>
          </a:fillRef>
          <a:effectRef idx="0">
            <a:schemeClr val="accent1"/>
          </a:effectRef>
          <a:fontRef idx="minor">
            <a:schemeClr val="tx1"/>
          </a:fontRef>
        </p:style>
      </p:cxnSp>
      <p:sp>
        <p:nvSpPr>
          <p:cNvPr id="35" name="Parallelogram 34">
            <a:extLst>
              <a:ext uri="{FF2B5EF4-FFF2-40B4-BE49-F238E27FC236}">
                <a16:creationId xmlns:a16="http://schemas.microsoft.com/office/drawing/2014/main" id="{6D2F5339-4420-4DD4-894B-3BCA9FC1409A}"/>
              </a:ext>
            </a:extLst>
          </p:cNvPr>
          <p:cNvSpPr/>
          <p:nvPr/>
        </p:nvSpPr>
        <p:spPr>
          <a:xfrm rot="1324796">
            <a:off x="2746631" y="551393"/>
            <a:ext cx="243253" cy="210675"/>
          </a:xfrm>
          <a:prstGeom prst="parallelogram">
            <a:avLst>
              <a:gd name="adj" fmla="val 6303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8492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2B4EC5-DD4B-47E0-92A8-D38B8AA8F1F2}"/>
              </a:ext>
            </a:extLst>
          </p:cNvPr>
          <p:cNvSpPr>
            <a:spLocks noGrp="1"/>
          </p:cNvSpPr>
          <p:nvPr>
            <p:ph type="sldNum" sz="quarter" idx="12"/>
          </p:nvPr>
        </p:nvSpPr>
        <p:spPr/>
        <p:txBody>
          <a:bodyPr/>
          <a:lstStyle/>
          <a:p>
            <a:fld id="{9A2A000D-0D79-E646-8BC0-B88888803783}" type="slidenum">
              <a:rPr lang="en-US" smtClean="0"/>
              <a:pPr/>
              <a:t>8</a:t>
            </a:fld>
            <a:endParaRPr lang="en-US"/>
          </a:p>
        </p:txBody>
      </p:sp>
      <p:sp>
        <p:nvSpPr>
          <p:cNvPr id="3" name="Text Placeholder 2">
            <a:extLst>
              <a:ext uri="{FF2B5EF4-FFF2-40B4-BE49-F238E27FC236}">
                <a16:creationId xmlns:a16="http://schemas.microsoft.com/office/drawing/2014/main" id="{E6B32CBA-991E-4AAC-9149-BEC395D65EA9}"/>
              </a:ext>
            </a:extLst>
          </p:cNvPr>
          <p:cNvSpPr>
            <a:spLocks noGrp="1"/>
          </p:cNvSpPr>
          <p:nvPr>
            <p:ph type="body" sz="quarter" idx="19"/>
          </p:nvPr>
        </p:nvSpPr>
        <p:spPr/>
        <p:txBody>
          <a:bodyPr/>
          <a:lstStyle/>
          <a:p>
            <a:r>
              <a:rPr lang="en-US"/>
              <a:t>Putting it all together.</a:t>
            </a:r>
          </a:p>
        </p:txBody>
      </p:sp>
      <p:pic>
        <p:nvPicPr>
          <p:cNvPr id="11" name="Picture 10" descr="A map of the world&#10;&#10;Description automatically generated with low confidence">
            <a:extLst>
              <a:ext uri="{FF2B5EF4-FFF2-40B4-BE49-F238E27FC236}">
                <a16:creationId xmlns:a16="http://schemas.microsoft.com/office/drawing/2014/main" id="{DC094795-025A-4286-845C-DC8360223E97}"/>
              </a:ext>
            </a:extLst>
          </p:cNvPr>
          <p:cNvPicPr>
            <a:picLocks noChangeAspect="1"/>
          </p:cNvPicPr>
          <p:nvPr/>
        </p:nvPicPr>
        <p:blipFill>
          <a:blip r:embed="rId3"/>
          <a:stretch>
            <a:fillRect/>
          </a:stretch>
        </p:blipFill>
        <p:spPr>
          <a:xfrm>
            <a:off x="2" y="1591756"/>
            <a:ext cx="7116189" cy="4746498"/>
          </a:xfrm>
          <a:prstGeom prst="rect">
            <a:avLst/>
          </a:prstGeom>
        </p:spPr>
      </p:pic>
      <p:sp>
        <p:nvSpPr>
          <p:cNvPr id="12" name="TextBox 11">
            <a:extLst>
              <a:ext uri="{FF2B5EF4-FFF2-40B4-BE49-F238E27FC236}">
                <a16:creationId xmlns:a16="http://schemas.microsoft.com/office/drawing/2014/main" id="{51349E20-B44D-44D3-B42C-50D6F1F9AEBD}"/>
              </a:ext>
            </a:extLst>
          </p:cNvPr>
          <p:cNvSpPr txBox="1"/>
          <p:nvPr/>
        </p:nvSpPr>
        <p:spPr>
          <a:xfrm>
            <a:off x="4660900" y="2158191"/>
            <a:ext cx="3876952" cy="369332"/>
          </a:xfrm>
          <a:prstGeom prst="rect">
            <a:avLst/>
          </a:prstGeom>
          <a:noFill/>
        </p:spPr>
        <p:txBody>
          <a:bodyPr wrap="square" rtlCol="0">
            <a:spAutoFit/>
          </a:bodyPr>
          <a:lstStyle/>
          <a:p>
            <a:r>
              <a:rPr lang="en-US">
                <a:solidFill>
                  <a:srgbClr val="024673"/>
                </a:solidFill>
                <a:hlinkClick r:id="rId4">
                  <a:extLst>
                    <a:ext uri="{A12FA001-AC4F-418D-AE19-62706E023703}">
                      <ahyp:hlinkClr xmlns:ahyp="http://schemas.microsoft.com/office/drawing/2018/hyperlinkcolor" val="tx"/>
                    </a:ext>
                  </a:extLst>
                </a:hlinkClick>
              </a:rPr>
              <a:t>Man Arrested for Google GPS Data.</a:t>
            </a:r>
            <a:endParaRPr lang="en-US">
              <a:solidFill>
                <a:srgbClr val="024673"/>
              </a:solidFill>
            </a:endParaRPr>
          </a:p>
        </p:txBody>
      </p:sp>
      <p:sp>
        <p:nvSpPr>
          <p:cNvPr id="13" name="TextBox 12">
            <a:extLst>
              <a:ext uri="{FF2B5EF4-FFF2-40B4-BE49-F238E27FC236}">
                <a16:creationId xmlns:a16="http://schemas.microsoft.com/office/drawing/2014/main" id="{1D69DF76-198A-4D4F-AFBF-65CA63F02D90}"/>
              </a:ext>
            </a:extLst>
          </p:cNvPr>
          <p:cNvSpPr txBox="1"/>
          <p:nvPr/>
        </p:nvSpPr>
        <p:spPr>
          <a:xfrm>
            <a:off x="4660900" y="2735466"/>
            <a:ext cx="3619500" cy="369332"/>
          </a:xfrm>
          <a:prstGeom prst="rect">
            <a:avLst/>
          </a:prstGeom>
          <a:noFill/>
        </p:spPr>
        <p:txBody>
          <a:bodyPr wrap="square" rtlCol="0">
            <a:spAutoFit/>
          </a:bodyPr>
          <a:lstStyle/>
          <a:p>
            <a:r>
              <a:rPr lang="en-US">
                <a:solidFill>
                  <a:srgbClr val="024673"/>
                </a:solidFill>
                <a:hlinkClick r:id="rId5">
                  <a:extLst>
                    <a:ext uri="{A12FA001-AC4F-418D-AE19-62706E023703}">
                      <ahyp:hlinkClr xmlns:ahyp="http://schemas.microsoft.com/office/drawing/2018/hyperlinkcolor" val="tx"/>
                    </a:ext>
                  </a:extLst>
                </a:hlinkClick>
              </a:rPr>
              <a:t>Diapers and Beer Syndrome.</a:t>
            </a:r>
            <a:endParaRPr lang="en-US">
              <a:solidFill>
                <a:srgbClr val="024673"/>
              </a:solidFill>
            </a:endParaRPr>
          </a:p>
        </p:txBody>
      </p:sp>
      <p:sp>
        <p:nvSpPr>
          <p:cNvPr id="14" name="TextBox 13">
            <a:extLst>
              <a:ext uri="{FF2B5EF4-FFF2-40B4-BE49-F238E27FC236}">
                <a16:creationId xmlns:a16="http://schemas.microsoft.com/office/drawing/2014/main" id="{C552149E-673A-4BF4-A0BC-E4DC4203DF90}"/>
              </a:ext>
            </a:extLst>
          </p:cNvPr>
          <p:cNvSpPr txBox="1"/>
          <p:nvPr/>
        </p:nvSpPr>
        <p:spPr>
          <a:xfrm>
            <a:off x="4666125" y="3362596"/>
            <a:ext cx="3028950" cy="369332"/>
          </a:xfrm>
          <a:prstGeom prst="rect">
            <a:avLst/>
          </a:prstGeom>
          <a:noFill/>
        </p:spPr>
        <p:txBody>
          <a:bodyPr wrap="square" rtlCol="0">
            <a:spAutoFit/>
          </a:bodyPr>
          <a:lstStyle/>
          <a:p>
            <a:r>
              <a:rPr lang="en-US">
                <a:solidFill>
                  <a:srgbClr val="024673"/>
                </a:solidFill>
                <a:hlinkClick r:id="rId6">
                  <a:extLst>
                    <a:ext uri="{A12FA001-AC4F-418D-AE19-62706E023703}">
                      <ahyp:hlinkClr xmlns:ahyp="http://schemas.microsoft.com/office/drawing/2018/hyperlinkcolor" val="tx"/>
                    </a:ext>
                  </a:extLst>
                </a:hlinkClick>
              </a:rPr>
              <a:t>IRS</a:t>
            </a:r>
            <a:r>
              <a:rPr lang="en-US">
                <a:solidFill>
                  <a:srgbClr val="58595B"/>
                </a:solidFill>
                <a:hlinkClick r:id="rId6">
                  <a:extLst>
                    <a:ext uri="{A12FA001-AC4F-418D-AE19-62706E023703}">
                      <ahyp:hlinkClr xmlns:ahyp="http://schemas.microsoft.com/office/drawing/2018/hyperlinkcolor" val="tx"/>
                    </a:ext>
                  </a:extLst>
                </a:hlinkClick>
              </a:rPr>
              <a:t> </a:t>
            </a:r>
            <a:r>
              <a:rPr lang="en-US">
                <a:solidFill>
                  <a:srgbClr val="024673"/>
                </a:solidFill>
                <a:hlinkClick r:id="rId6">
                  <a:extLst>
                    <a:ext uri="{A12FA001-AC4F-418D-AE19-62706E023703}">
                      <ahyp:hlinkClr xmlns:ahyp="http://schemas.microsoft.com/office/drawing/2018/hyperlinkcolor" val="tx"/>
                    </a:ext>
                  </a:extLst>
                </a:hlinkClick>
              </a:rPr>
              <a:t>Get-Transcript Service</a:t>
            </a:r>
            <a:endParaRPr lang="en-US">
              <a:solidFill>
                <a:srgbClr val="024673"/>
              </a:solidFill>
            </a:endParaRPr>
          </a:p>
        </p:txBody>
      </p:sp>
      <p:sp>
        <p:nvSpPr>
          <p:cNvPr id="16" name="TextBox 15">
            <a:extLst>
              <a:ext uri="{FF2B5EF4-FFF2-40B4-BE49-F238E27FC236}">
                <a16:creationId xmlns:a16="http://schemas.microsoft.com/office/drawing/2014/main" id="{D5A61242-140E-48AF-9FB4-160A6FEABECA}"/>
              </a:ext>
            </a:extLst>
          </p:cNvPr>
          <p:cNvSpPr txBox="1"/>
          <p:nvPr/>
        </p:nvSpPr>
        <p:spPr>
          <a:xfrm>
            <a:off x="4660900" y="3989728"/>
            <a:ext cx="4572000" cy="646331"/>
          </a:xfrm>
          <a:prstGeom prst="rect">
            <a:avLst/>
          </a:prstGeom>
          <a:noFill/>
        </p:spPr>
        <p:txBody>
          <a:bodyPr wrap="square">
            <a:spAutoFit/>
          </a:bodyPr>
          <a:lstStyle/>
          <a:p>
            <a:r>
              <a:rPr lang="en-US">
                <a:solidFill>
                  <a:srgbClr val="024673"/>
                </a:solidFill>
                <a:hlinkClick r:id="rId7">
                  <a:extLst>
                    <a:ext uri="{A12FA001-AC4F-418D-AE19-62706E023703}">
                      <ahyp:hlinkClr xmlns:ahyp="http://schemas.microsoft.com/office/drawing/2018/hyperlinkcolor" val="tx"/>
                    </a:ext>
                  </a:extLst>
                </a:hlinkClick>
              </a:rPr>
              <a:t>How China Uses Facial Recognition to Control Human Behavior</a:t>
            </a:r>
            <a:endParaRPr lang="en-US">
              <a:solidFill>
                <a:srgbClr val="024673"/>
              </a:solidFill>
            </a:endParaRPr>
          </a:p>
        </p:txBody>
      </p:sp>
      <p:sp>
        <p:nvSpPr>
          <p:cNvPr id="17" name="TextBox 16">
            <a:extLst>
              <a:ext uri="{FF2B5EF4-FFF2-40B4-BE49-F238E27FC236}">
                <a16:creationId xmlns:a16="http://schemas.microsoft.com/office/drawing/2014/main" id="{9CFACC81-5FCB-42A2-B1C1-4FCB6445B8B0}"/>
              </a:ext>
            </a:extLst>
          </p:cNvPr>
          <p:cNvSpPr txBox="1"/>
          <p:nvPr/>
        </p:nvSpPr>
        <p:spPr>
          <a:xfrm>
            <a:off x="4660900" y="4847285"/>
            <a:ext cx="4229100" cy="646331"/>
          </a:xfrm>
          <a:prstGeom prst="rect">
            <a:avLst/>
          </a:prstGeom>
          <a:noFill/>
        </p:spPr>
        <p:txBody>
          <a:bodyPr wrap="square" rtlCol="0">
            <a:spAutoFit/>
          </a:bodyPr>
          <a:lstStyle/>
          <a:p>
            <a:r>
              <a:rPr lang="en-US">
                <a:solidFill>
                  <a:srgbClr val="024673"/>
                </a:solidFill>
                <a:hlinkClick r:id="rId8">
                  <a:extLst>
                    <a:ext uri="{A12FA001-AC4F-418D-AE19-62706E023703}">
                      <ahyp:hlinkClr xmlns:ahyp="http://schemas.microsoft.com/office/drawing/2018/hyperlinkcolor" val="tx"/>
                    </a:ext>
                  </a:extLst>
                </a:hlinkClick>
              </a:rPr>
              <a:t>Capitol Rioters Arrests Made after Warrant for GPS Data.</a:t>
            </a:r>
            <a:endParaRPr lang="en-US">
              <a:solidFill>
                <a:srgbClr val="024673"/>
              </a:solidFill>
            </a:endParaRPr>
          </a:p>
        </p:txBody>
      </p:sp>
      <p:sp>
        <p:nvSpPr>
          <p:cNvPr id="15" name="Text Placeholder 4">
            <a:extLst>
              <a:ext uri="{FF2B5EF4-FFF2-40B4-BE49-F238E27FC236}">
                <a16:creationId xmlns:a16="http://schemas.microsoft.com/office/drawing/2014/main" id="{BE548AC4-1DE9-4359-B085-FF50F8BB173D}"/>
              </a:ext>
            </a:extLst>
          </p:cNvPr>
          <p:cNvSpPr txBox="1">
            <a:spLocks/>
          </p:cNvSpPr>
          <p:nvPr/>
        </p:nvSpPr>
        <p:spPr>
          <a:xfrm>
            <a:off x="6113793" y="426840"/>
            <a:ext cx="2722562" cy="269875"/>
          </a:xfrm>
          <a:prstGeom prst="rect">
            <a:avLst/>
          </a:prstGeom>
        </p:spPr>
        <p:txBody>
          <a:bodyPr vert="horz" lIns="91440" tIns="45720" rIns="91440" bIns="45720" rtlCol="0">
            <a:normAutofit/>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tx1">
                    <a:lumMod val="65000"/>
                    <a:lumOff val="35000"/>
                  </a:schemeClr>
                </a:solidFill>
                <a:latin typeface="Arial"/>
                <a:ea typeface="+mn-ea"/>
                <a:cs typeface="Arial"/>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Intro to Big Data</a:t>
            </a:r>
          </a:p>
          <a:p>
            <a:endParaRPr lang="en-US"/>
          </a:p>
        </p:txBody>
      </p:sp>
      <p:pic>
        <p:nvPicPr>
          <p:cNvPr id="18" name="Picture 17" descr="Logo&#10;&#10;Description automatically generated">
            <a:extLst>
              <a:ext uri="{FF2B5EF4-FFF2-40B4-BE49-F238E27FC236}">
                <a16:creationId xmlns:a16="http://schemas.microsoft.com/office/drawing/2014/main" id="{E97C251A-050A-4E2E-9B15-B487E1646514}"/>
              </a:ext>
            </a:extLst>
          </p:cNvPr>
          <p:cNvPicPr>
            <a:picLocks noChangeAspect="1"/>
          </p:cNvPicPr>
          <p:nvPr/>
        </p:nvPicPr>
        <p:blipFill>
          <a:blip r:embed="rId9"/>
          <a:stretch>
            <a:fillRect/>
          </a:stretch>
        </p:blipFill>
        <p:spPr>
          <a:xfrm>
            <a:off x="-1189051" y="-1614919"/>
            <a:ext cx="5504235" cy="3892456"/>
          </a:xfrm>
          <a:prstGeom prst="rect">
            <a:avLst/>
          </a:prstGeom>
        </p:spPr>
      </p:pic>
      <p:pic>
        <p:nvPicPr>
          <p:cNvPr id="19" name="Picture 18" descr="Logo&#10;&#10;Description automatically generated">
            <a:extLst>
              <a:ext uri="{FF2B5EF4-FFF2-40B4-BE49-F238E27FC236}">
                <a16:creationId xmlns:a16="http://schemas.microsoft.com/office/drawing/2014/main" id="{F2E5B9B3-40AF-406F-84AF-5F70C9CA28A8}"/>
              </a:ext>
            </a:extLst>
          </p:cNvPr>
          <p:cNvPicPr>
            <a:picLocks noChangeAspect="1"/>
          </p:cNvPicPr>
          <p:nvPr/>
        </p:nvPicPr>
        <p:blipFill>
          <a:blip r:embed="rId10"/>
          <a:stretch>
            <a:fillRect/>
          </a:stretch>
        </p:blipFill>
        <p:spPr>
          <a:xfrm>
            <a:off x="-870840" y="5403554"/>
            <a:ext cx="2760785" cy="1952357"/>
          </a:xfrm>
          <a:prstGeom prst="rect">
            <a:avLst/>
          </a:prstGeom>
        </p:spPr>
      </p:pic>
      <p:cxnSp>
        <p:nvCxnSpPr>
          <p:cNvPr id="20" name="Straight Connector 19">
            <a:extLst>
              <a:ext uri="{FF2B5EF4-FFF2-40B4-BE49-F238E27FC236}">
                <a16:creationId xmlns:a16="http://schemas.microsoft.com/office/drawing/2014/main" id="{EE2565AA-83BF-4A60-A0FA-505421BB739F}"/>
              </a:ext>
            </a:extLst>
          </p:cNvPr>
          <p:cNvCxnSpPr>
            <a:cxnSpLocks/>
          </p:cNvCxnSpPr>
          <p:nvPr/>
        </p:nvCxnSpPr>
        <p:spPr>
          <a:xfrm>
            <a:off x="2603500" y="678733"/>
            <a:ext cx="6540500" cy="0"/>
          </a:xfrm>
          <a:prstGeom prst="line">
            <a:avLst/>
          </a:prstGeom>
          <a:ln w="57150">
            <a:solidFill>
              <a:srgbClr val="EC116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A6B6C4E-17DA-4F20-8276-C3130B0623C8}"/>
              </a:ext>
            </a:extLst>
          </p:cNvPr>
          <p:cNvCxnSpPr>
            <a:cxnSpLocks/>
          </p:cNvCxnSpPr>
          <p:nvPr/>
        </p:nvCxnSpPr>
        <p:spPr>
          <a:xfrm>
            <a:off x="0" y="678733"/>
            <a:ext cx="2824163" cy="0"/>
          </a:xfrm>
          <a:prstGeom prst="line">
            <a:avLst/>
          </a:prstGeom>
          <a:ln w="57150">
            <a:solidFill>
              <a:srgbClr val="160C4A"/>
            </a:solidFill>
          </a:ln>
        </p:spPr>
        <p:style>
          <a:lnRef idx="1">
            <a:schemeClr val="accent1"/>
          </a:lnRef>
          <a:fillRef idx="0">
            <a:schemeClr val="accent1"/>
          </a:fillRef>
          <a:effectRef idx="0">
            <a:schemeClr val="accent1"/>
          </a:effectRef>
          <a:fontRef idx="minor">
            <a:schemeClr val="tx1"/>
          </a:fontRef>
        </p:style>
      </p:cxnSp>
      <p:sp>
        <p:nvSpPr>
          <p:cNvPr id="22" name="Parallelogram 21">
            <a:extLst>
              <a:ext uri="{FF2B5EF4-FFF2-40B4-BE49-F238E27FC236}">
                <a16:creationId xmlns:a16="http://schemas.microsoft.com/office/drawing/2014/main" id="{21CE7A6B-B7DC-4B44-9497-479CB6C4E34A}"/>
              </a:ext>
            </a:extLst>
          </p:cNvPr>
          <p:cNvSpPr/>
          <p:nvPr/>
        </p:nvSpPr>
        <p:spPr>
          <a:xfrm rot="1324796">
            <a:off x="2746631" y="551393"/>
            <a:ext cx="243253" cy="210675"/>
          </a:xfrm>
          <a:prstGeom prst="parallelogram">
            <a:avLst>
              <a:gd name="adj" fmla="val 6303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3778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E18022-BE17-4490-9944-83A825111ABF}"/>
              </a:ext>
            </a:extLst>
          </p:cNvPr>
          <p:cNvSpPr>
            <a:spLocks noGrp="1"/>
          </p:cNvSpPr>
          <p:nvPr>
            <p:ph type="sldNum" sz="quarter" idx="12"/>
          </p:nvPr>
        </p:nvSpPr>
        <p:spPr/>
        <p:txBody>
          <a:bodyPr/>
          <a:lstStyle/>
          <a:p>
            <a:fld id="{9A2A000D-0D79-E646-8BC0-B88888803783}" type="slidenum">
              <a:rPr lang="en-US" smtClean="0"/>
              <a:pPr/>
              <a:t>9</a:t>
            </a:fld>
            <a:endParaRPr lang="en-US"/>
          </a:p>
        </p:txBody>
      </p:sp>
      <p:sp>
        <p:nvSpPr>
          <p:cNvPr id="3" name="Text Placeholder 2">
            <a:extLst>
              <a:ext uri="{FF2B5EF4-FFF2-40B4-BE49-F238E27FC236}">
                <a16:creationId xmlns:a16="http://schemas.microsoft.com/office/drawing/2014/main" id="{E7C564F9-BA43-4302-8933-0C022A36DE3A}"/>
              </a:ext>
            </a:extLst>
          </p:cNvPr>
          <p:cNvSpPr>
            <a:spLocks noGrp="1"/>
          </p:cNvSpPr>
          <p:nvPr>
            <p:ph type="body" sz="quarter" idx="19"/>
          </p:nvPr>
        </p:nvSpPr>
        <p:spPr>
          <a:xfrm>
            <a:off x="825222" y="715204"/>
            <a:ext cx="7493555" cy="577275"/>
          </a:xfrm>
        </p:spPr>
        <p:txBody>
          <a:bodyPr vert="horz" lIns="91440" tIns="45720" rIns="91440" bIns="45720" rtlCol="0" anchor="t">
            <a:normAutofit/>
          </a:bodyPr>
          <a:lstStyle/>
          <a:p>
            <a:r>
              <a:rPr lang="en-US" dirty="0">
                <a:cs typeface="Arial"/>
              </a:rPr>
              <a:t>Personal Data Protections</a:t>
            </a:r>
            <a:endParaRPr lang="en-US" dirty="0"/>
          </a:p>
        </p:txBody>
      </p:sp>
      <p:sp>
        <p:nvSpPr>
          <p:cNvPr id="4" name="Text Placeholder 3">
            <a:extLst>
              <a:ext uri="{FF2B5EF4-FFF2-40B4-BE49-F238E27FC236}">
                <a16:creationId xmlns:a16="http://schemas.microsoft.com/office/drawing/2014/main" id="{4F81ADFE-7E2F-48BB-82FE-5861DFA636A5}"/>
              </a:ext>
            </a:extLst>
          </p:cNvPr>
          <p:cNvSpPr>
            <a:spLocks noGrp="1"/>
          </p:cNvSpPr>
          <p:nvPr>
            <p:ph type="body" sz="quarter" idx="20"/>
          </p:nvPr>
        </p:nvSpPr>
        <p:spPr>
          <a:xfrm>
            <a:off x="152403" y="1189132"/>
            <a:ext cx="8737599" cy="5258658"/>
          </a:xfrm>
        </p:spPr>
        <p:txBody>
          <a:bodyPr vert="horz" lIns="91440" tIns="45720" rIns="91440" bIns="45720" rtlCol="0" anchor="t">
            <a:normAutofit/>
          </a:bodyPr>
          <a:lstStyle/>
          <a:p>
            <a:r>
              <a:rPr lang="en-US" sz="1600">
                <a:cs typeface="Arial"/>
              </a:rPr>
              <a:t>Personal Emails</a:t>
            </a:r>
          </a:p>
          <a:p>
            <a:endParaRPr lang="en-US" sz="1600">
              <a:cs typeface="Arial"/>
            </a:endParaRPr>
          </a:p>
          <a:p>
            <a:r>
              <a:rPr lang="en-US" sz="1600">
                <a:cs typeface="Arial"/>
              </a:rPr>
              <a:t>Personal Messages</a:t>
            </a:r>
          </a:p>
          <a:p>
            <a:pPr lvl="1"/>
            <a:r>
              <a:rPr lang="en-US" sz="1600">
                <a:cs typeface="Arial"/>
              </a:rPr>
              <a:t>SMS // MMS</a:t>
            </a:r>
          </a:p>
          <a:p>
            <a:endParaRPr lang="en-US" sz="1600">
              <a:cs typeface="Arial"/>
            </a:endParaRPr>
          </a:p>
          <a:p>
            <a:r>
              <a:rPr lang="en-US" sz="1600">
                <a:cs typeface="Arial"/>
              </a:rPr>
              <a:t>Internet Browsing</a:t>
            </a:r>
          </a:p>
          <a:p>
            <a:pPr lvl="1"/>
            <a:r>
              <a:rPr lang="en-US" sz="1600">
                <a:cs typeface="Arial"/>
              </a:rPr>
              <a:t>History</a:t>
            </a:r>
          </a:p>
          <a:p>
            <a:pPr lvl="1"/>
            <a:r>
              <a:rPr lang="en-US" sz="1600">
                <a:cs typeface="Arial"/>
              </a:rPr>
              <a:t>Cookies // Trackers</a:t>
            </a:r>
          </a:p>
          <a:p>
            <a:pPr lvl="1"/>
            <a:r>
              <a:rPr lang="en-US" sz="1600">
                <a:cs typeface="Arial"/>
              </a:rPr>
              <a:t>Form Data // Passwords</a:t>
            </a:r>
          </a:p>
          <a:p>
            <a:pPr lvl="1"/>
            <a:r>
              <a:rPr lang="en-US" sz="1600">
                <a:cs typeface="Arial"/>
              </a:rPr>
              <a:t>Home // Public Internet Protections.</a:t>
            </a:r>
          </a:p>
          <a:p>
            <a:endParaRPr lang="en-US" sz="1600">
              <a:cs typeface="Arial"/>
            </a:endParaRPr>
          </a:p>
          <a:p>
            <a:r>
              <a:rPr lang="en-US" sz="1600">
                <a:cs typeface="Arial"/>
              </a:rPr>
              <a:t>Personally Identifiable Information</a:t>
            </a:r>
          </a:p>
          <a:p>
            <a:pPr lvl="1"/>
            <a:r>
              <a:rPr lang="en-US" sz="1600">
                <a:cs typeface="Arial"/>
              </a:rPr>
              <a:t>Knowledge Based Authentication</a:t>
            </a:r>
          </a:p>
          <a:p>
            <a:pPr lvl="1"/>
            <a:r>
              <a:rPr lang="en-US" sz="1600">
                <a:cs typeface="Arial"/>
              </a:rPr>
              <a:t>Social Media (Messages, Pages, Posts).</a:t>
            </a:r>
          </a:p>
          <a:p>
            <a:endParaRPr lang="en-US">
              <a:cs typeface="Arial"/>
            </a:endParaRPr>
          </a:p>
          <a:p>
            <a:endParaRPr lang="en-US">
              <a:cs typeface="Arial"/>
            </a:endParaRPr>
          </a:p>
          <a:p>
            <a:endParaRPr lang="en-US">
              <a:cs typeface="Arial"/>
            </a:endParaRPr>
          </a:p>
        </p:txBody>
      </p:sp>
      <p:sp>
        <p:nvSpPr>
          <p:cNvPr id="6" name="Text Placeholder 4">
            <a:extLst>
              <a:ext uri="{FF2B5EF4-FFF2-40B4-BE49-F238E27FC236}">
                <a16:creationId xmlns:a16="http://schemas.microsoft.com/office/drawing/2014/main" id="{AE1DBED0-D173-41B6-8190-7921682D6630}"/>
              </a:ext>
            </a:extLst>
          </p:cNvPr>
          <p:cNvSpPr txBox="1">
            <a:spLocks/>
          </p:cNvSpPr>
          <p:nvPr/>
        </p:nvSpPr>
        <p:spPr>
          <a:xfrm>
            <a:off x="6113793" y="426840"/>
            <a:ext cx="2722562" cy="269875"/>
          </a:xfrm>
          <a:prstGeom prst="rect">
            <a:avLst/>
          </a:prstGeom>
        </p:spPr>
        <p:txBody>
          <a:bodyPr vert="horz" lIns="91440" tIns="45720" rIns="91440" bIns="45720" rtlCol="0">
            <a:normAutofit/>
          </a:bodyPr>
          <a:lstStyle>
            <a:lvl1pPr marL="0" indent="0" algn="r" defTabSz="685800" rtl="0" eaLnBrk="1" latinLnBrk="0" hangingPunct="1">
              <a:lnSpc>
                <a:spcPct val="90000"/>
              </a:lnSpc>
              <a:spcBef>
                <a:spcPts val="750"/>
              </a:spcBef>
              <a:buFont typeface="Arial" panose="020B0604020202020204" pitchFamily="34" charset="0"/>
              <a:buNone/>
              <a:defRPr sz="1200" kern="1200" baseline="0">
                <a:solidFill>
                  <a:schemeClr val="tx1">
                    <a:lumMod val="65000"/>
                    <a:lumOff val="35000"/>
                  </a:schemeClr>
                </a:solidFill>
                <a:latin typeface="Arial"/>
                <a:ea typeface="+mn-ea"/>
                <a:cs typeface="Arial"/>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Arial"/>
                <a:ea typeface="+mn-ea"/>
                <a:cs typeface="Arial"/>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Personal Data Protections</a:t>
            </a:r>
          </a:p>
          <a:p>
            <a:endParaRPr lang="en-US"/>
          </a:p>
        </p:txBody>
      </p:sp>
      <p:pic>
        <p:nvPicPr>
          <p:cNvPr id="7" name="Picture 6" descr="Logo&#10;&#10;Description automatically generated">
            <a:extLst>
              <a:ext uri="{FF2B5EF4-FFF2-40B4-BE49-F238E27FC236}">
                <a16:creationId xmlns:a16="http://schemas.microsoft.com/office/drawing/2014/main" id="{F93383B4-0344-44D1-A3F0-FDFD4FB6F95D}"/>
              </a:ext>
            </a:extLst>
          </p:cNvPr>
          <p:cNvPicPr>
            <a:picLocks noChangeAspect="1"/>
          </p:cNvPicPr>
          <p:nvPr/>
        </p:nvPicPr>
        <p:blipFill>
          <a:blip r:embed="rId3"/>
          <a:stretch>
            <a:fillRect/>
          </a:stretch>
        </p:blipFill>
        <p:spPr>
          <a:xfrm>
            <a:off x="-1189051" y="-1614919"/>
            <a:ext cx="5504235" cy="3892456"/>
          </a:xfrm>
          <a:prstGeom prst="rect">
            <a:avLst/>
          </a:prstGeom>
        </p:spPr>
      </p:pic>
      <p:pic>
        <p:nvPicPr>
          <p:cNvPr id="8" name="Picture 7" descr="Logo&#10;&#10;Description automatically generated">
            <a:extLst>
              <a:ext uri="{FF2B5EF4-FFF2-40B4-BE49-F238E27FC236}">
                <a16:creationId xmlns:a16="http://schemas.microsoft.com/office/drawing/2014/main" id="{9EF8BEE8-68F1-4108-9EA6-9788E3A365C5}"/>
              </a:ext>
            </a:extLst>
          </p:cNvPr>
          <p:cNvPicPr>
            <a:picLocks noChangeAspect="1"/>
          </p:cNvPicPr>
          <p:nvPr/>
        </p:nvPicPr>
        <p:blipFill>
          <a:blip r:embed="rId4"/>
          <a:stretch>
            <a:fillRect/>
          </a:stretch>
        </p:blipFill>
        <p:spPr>
          <a:xfrm>
            <a:off x="-870840" y="5403554"/>
            <a:ext cx="2760785" cy="1952357"/>
          </a:xfrm>
          <a:prstGeom prst="rect">
            <a:avLst/>
          </a:prstGeom>
        </p:spPr>
      </p:pic>
      <p:cxnSp>
        <p:nvCxnSpPr>
          <p:cNvPr id="9" name="Straight Connector 8">
            <a:extLst>
              <a:ext uri="{FF2B5EF4-FFF2-40B4-BE49-F238E27FC236}">
                <a16:creationId xmlns:a16="http://schemas.microsoft.com/office/drawing/2014/main" id="{DDB31BBA-0CC2-4D87-93AC-706742077F46}"/>
              </a:ext>
            </a:extLst>
          </p:cNvPr>
          <p:cNvCxnSpPr>
            <a:cxnSpLocks/>
          </p:cNvCxnSpPr>
          <p:nvPr/>
        </p:nvCxnSpPr>
        <p:spPr>
          <a:xfrm>
            <a:off x="2603500" y="678733"/>
            <a:ext cx="6540500" cy="0"/>
          </a:xfrm>
          <a:prstGeom prst="line">
            <a:avLst/>
          </a:prstGeom>
          <a:ln w="57150">
            <a:solidFill>
              <a:srgbClr val="EC116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BAC7928-445A-493A-A7FA-1120682DCA00}"/>
              </a:ext>
            </a:extLst>
          </p:cNvPr>
          <p:cNvCxnSpPr>
            <a:cxnSpLocks/>
          </p:cNvCxnSpPr>
          <p:nvPr/>
        </p:nvCxnSpPr>
        <p:spPr>
          <a:xfrm>
            <a:off x="0" y="678733"/>
            <a:ext cx="2824163" cy="0"/>
          </a:xfrm>
          <a:prstGeom prst="line">
            <a:avLst/>
          </a:prstGeom>
          <a:ln w="57150">
            <a:solidFill>
              <a:srgbClr val="160C4A"/>
            </a:solidFill>
          </a:ln>
        </p:spPr>
        <p:style>
          <a:lnRef idx="1">
            <a:schemeClr val="accent1"/>
          </a:lnRef>
          <a:fillRef idx="0">
            <a:schemeClr val="accent1"/>
          </a:fillRef>
          <a:effectRef idx="0">
            <a:schemeClr val="accent1"/>
          </a:effectRef>
          <a:fontRef idx="minor">
            <a:schemeClr val="tx1"/>
          </a:fontRef>
        </p:style>
      </p:cxnSp>
      <p:sp>
        <p:nvSpPr>
          <p:cNvPr id="11" name="Parallelogram 10">
            <a:extLst>
              <a:ext uri="{FF2B5EF4-FFF2-40B4-BE49-F238E27FC236}">
                <a16:creationId xmlns:a16="http://schemas.microsoft.com/office/drawing/2014/main" id="{D657D557-CC45-4636-96CD-5A2E1888AC08}"/>
              </a:ext>
            </a:extLst>
          </p:cNvPr>
          <p:cNvSpPr/>
          <p:nvPr/>
        </p:nvSpPr>
        <p:spPr>
          <a:xfrm rot="1324796">
            <a:off x="2746631" y="551393"/>
            <a:ext cx="243253" cy="210675"/>
          </a:xfrm>
          <a:prstGeom prst="parallelogram">
            <a:avLst>
              <a:gd name="adj" fmla="val 6303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23167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66db552-9269-43da-a165-6e2240cbc79f" xsi:nil="true"/>
    <lcf76f155ced4ddcb4097134ff3c332f xmlns="51d078c2-8169-456f-beb4-1303b4a2472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2967486FEA4B8458884E387DF3B22D7" ma:contentTypeVersion="12" ma:contentTypeDescription="Create a new document." ma:contentTypeScope="" ma:versionID="d4755ca4533c4a3319d3e98d35cd1354">
  <xsd:schema xmlns:xsd="http://www.w3.org/2001/XMLSchema" xmlns:xs="http://www.w3.org/2001/XMLSchema" xmlns:p="http://schemas.microsoft.com/office/2006/metadata/properties" xmlns:ns2="51d078c2-8169-456f-beb4-1303b4a2472c" xmlns:ns3="566db552-9269-43da-a165-6e2240cbc79f" targetNamespace="http://schemas.microsoft.com/office/2006/metadata/properties" ma:root="true" ma:fieldsID="ce41eab7fbf0f9273476f391479bd711" ns2:_="" ns3:_="">
    <xsd:import namespace="51d078c2-8169-456f-beb4-1303b4a2472c"/>
    <xsd:import namespace="566db552-9269-43da-a165-6e2240cbc79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d078c2-8169-456f-beb4-1303b4a247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7d49168-d36c-4877-933a-de30aea9e641"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66db552-9269-43da-a165-6e2240cbc79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d7ec8f4-d258-47a8-89ec-b17214673f84}" ma:internalName="TaxCatchAll" ma:showField="CatchAllData" ma:web="566db552-9269-43da-a165-6e2240cbc79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3F4581-6CE7-47FF-863A-C5DF2A646F94}">
  <ds:schemaRef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51d078c2-8169-456f-beb4-1303b4a2472c"/>
    <ds:schemaRef ds:uri="http://purl.org/dc/dcmitype/"/>
    <ds:schemaRef ds:uri="566db552-9269-43da-a165-6e2240cbc79f"/>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09D2F089-CF69-47E4-929E-418711EB70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d078c2-8169-456f-beb4-1303b4a2472c"/>
    <ds:schemaRef ds:uri="566db552-9269-43da-a165-6e2240cbc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3FF1F5-1574-48B9-9498-B1EFC59BB8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202</TotalTime>
  <Words>3838</Words>
  <Application>Microsoft Office PowerPoint</Application>
  <PresentationFormat>On-screen Show (4:3)</PresentationFormat>
  <Paragraphs>585</Paragraphs>
  <Slides>33</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Calibri Light</vt:lpstr>
      <vt:lpstr>Courier New</vt:lpstr>
      <vt:lpstr>Roboto</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mod&amp;co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Rider, Chris</dc:creator>
  <cp:lastModifiedBy>Mandi Rae</cp:lastModifiedBy>
  <cp:revision>15</cp:revision>
  <cp:lastPrinted>2023-01-10T15:36:39Z</cp:lastPrinted>
  <dcterms:created xsi:type="dcterms:W3CDTF">2021-05-13T19:09:58Z</dcterms:created>
  <dcterms:modified xsi:type="dcterms:W3CDTF">2023-02-23T23:59:22Z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0x01010032967486FEA4B8458884E387DF3B22D7</vt:lpwstr>
  </property>
  <property fmtid="{D5CDD505-2E9C-101B-9397-08002B2CF9AE}" pid="3" name="MediaServiceImageTags">
    <vt:lpwstr/>
  </property>
</Properties>
</file>