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9" r:id="rId5"/>
    <p:sldId id="256" r:id="rId6"/>
    <p:sldId id="2582" r:id="rId7"/>
    <p:sldId id="2584" r:id="rId8"/>
    <p:sldId id="2585" r:id="rId9"/>
    <p:sldId id="2586" r:id="rId10"/>
    <p:sldId id="2587" r:id="rId11"/>
    <p:sldId id="2588" r:id="rId12"/>
    <p:sldId id="25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C4A"/>
    <a:srgbClr val="EC1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22C031-0829-B547-A931-B77102BDA53F}" v="5" dt="2022-11-07T20:25:49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50"/>
    <p:restoredTop sz="94270"/>
  </p:normalViewPr>
  <p:slideViewPr>
    <p:cSldViewPr snapToGrid="0" snapToObjects="1">
      <p:cViewPr>
        <p:scale>
          <a:sx n="144" d="100"/>
          <a:sy n="144" d="100"/>
        </p:scale>
        <p:origin x="36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7T20:23:03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904 36 24575,'-3'-4'0,"1"3"0,-23-3 0,13 4 0,-14 0 0,13 0 0,-5 0 0,1 4 0,-9-3 0,6 7 0,-3-7 0,7 2 0,2 1 0,-3-3 0,4 3 0,0-4 0,1 4 0,-2-3 0,-3 3 0,3-4 0,2 0 0,3 0 0,1 4 0,-1-4 0,0 4 0,0-4 0,1 0 0,-5 0 0,4 0 0,-4 0 0,4 0 0,5 4 0,-4-3 0,-1 3 0,-1-4 0,-2 0 0,-1 4 0,-9-3 0,2 2 0,-3-3 0,7 0 0,6 0 0,-2 4 0,3-3 0,1 3 0,-1-4 0,0 0 0,1 0 0,-5 0 0,3 0 0,-2 0 0,3 0 0,0 0 0,1 0 0,-1 0 0,0 0 0,1 0 0,-1 0 0,0 0 0,1 0 0,-1-4 0,-4 3 0,4-6 0,-4 2 0,5 0 0,3-3 0,-3 7 0,3-3 0,0 0 0,-2 3 0,2-6 0,-4 2 0,0 0 0,1 1 0,-1 0 0,0 0 0,-3-5 0,6 0 0,-6 4 0,11 1 0,-2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7T20:23:28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 24575,'-5'3'0,"2"0"0,0-1 0,2 1 0,0-1 0,0 1 0,0 0 0,0 0 0,1 0 0,0 0 0,0 0 0,0 0 0,0 1 0,0-1 0,0 0 0,0 1 0,0 0 0,0 0 0,1 0 0,0-1 0,0 0 0,-1 0 0,1-1 0,0 0 0,0 0 0,0 0 0,0 1 0,0-1 0,1-1 0,-2 2 0,1-1 0,-1 1 0,2 0 0,-2 0 0,3-1 0,-3 1 0,2-2 0,-2 3 0,2-3 0,5 3 0,11-4 0,-6 2 0,8-2 0,-15 0 0,3 0 0,-5 0 0,0 0 0,1 0 0,0 0 0,0 0 0,0 0 0,-1 0 0,0 0 0,1 0 0,-1 0 0,1 0 0,1 0 0,1 0 0,4 0 0,-4 0 0,3 0 0,-4 0 0,1 0 0,2 0 0,-2 0 0,12 0 0,-10 0 0,8 0 0,-13 0 0,3 0 0,-2 2 0,2-2 0,-1 1 0,1-1 0,-1 0 0,1 0 0,-3 0 0,3 0 0,2 0 0,3 2 0,3-1 0,-5 1 0,3-2 0,-6 0 0,2 0 0,1 0 0,-4 0 0,7 0 0,-3 0 0,5 0 0,-5 0 0,1 0 0,-5 1 0,4 0 0,-2 0 0,6-1 0,-7 0 0,3 0 0,-4 0 0,1 0 0,-1 0 0,5 0 0,-6 0 0,8 0 0,-6 0 0,4 0 0,-1 0 0,-3 0 0,3 0 0,-4 0 0,0 2 0,11-2 0,-10 1 0,21-1 0,-20 0 0,10 0 0,-11 0 0,10 0 0,-7 0 0,6 0 0,-10 0 0,-2 0 0,0 0 0,0 0 0,2 0 0,-2 0 0,2 0 0,-2 2 0,0-2 0,2 1 0,-2-1 0,3 0 0,2 0 0,-1 0 0,13 4 0,-8-4 0,6 4 0,-10-4 0,-3 0 0,-2 0 0,0 0 0,5 2 0,-4-2 0,5 2 0,-4-2 0,0 0 0,0 0 0,0 0 0,1 0 0,0 0 0,-2 0 0,0 0 0,-1 0 0,0 0 0,0 0 0,0 0 0,0 0 0,0 0 0,1 0 0,-1 0 0,0 0 0,0 0 0,0 0 0,2-1 0,-2 1 0,2-2 0,-4 1 0,2 0 0,-1 0 0,2 0 0,0 0 0,0 0 0,0-1 0,-1 2 0,0-3 0,0 1 0,-1-5 0,-1 2 0,-1-3 0,0 4 0,0-1 0,0 0 0,0 0 0,0 2 0,0 0 0,0 0 0,0 0 0,0-1 0,0 1 0,0 0 0,0 0 0,0 0 0,0 0 0,0-1 0,0 1 0,-1 2 0,0-2 0,0 1 0,0 0 0,0-1 0,-2 3 0,2-3 0,-1 1 0,-1 1 0,3-2 0,-3 3 0,3-3 0,-3 1 0,1-1 0,-1 1 0,0-1 0,-1 3 0,1-2 0,0 2 0,0 0 0,0 0 0,0 0 0,-1 0 0,1 0 0,0 0 0,0 0 0,0 0 0,0 0 0,-1 0 0,1 0 0,0 0 0,0 0 0,0 0 0,0 0 0,-1 0 0,1 0 0,0 0 0,0 0 0,0 0 0,0 0 0,-2 0 0,0 0 0,0 2 0,1-2 0,0 2 0,1-2 0,0 0 0,0 0 0,0 0 0,0 0 0,-1 0 0,1 0 0,-1 0 0,-1 0 0,0 1 0,-4-1 0,4 2 0,-3-2 0,5 0 0,0 0 0,0 0 0,0 0 0,-1 0 0,1 0 0,0 0 0,-1 0 0,0 0 0,-1 0 0,2 0 0,0 0 0,-1 0 0,-1 0 0,0 0 0,-1 0 0,2 0 0,0 0 0,1 0 0,-5 0 0,3 0 0,-4 0 0,4 0 0,0 0 0,1 0 0,2-2 0,-1 2 0,1-1 0,-1 1 0,-2 0 0,1 0 0,-3 0 0,2 0 0,1 0 0,1 0 0,-1 0 0,1 0 0,0 0 0,-1 0 0,-1 0 0,-2 0 0,2 0 0,1 0 0,1 0 0,-1 0 0,1-2 0,-1 2 0,0-2 0,-2 1 0,1 1 0,0-2 0,2 1 0,0 0 0,0 0 0,0 0 0,-3 0 0,2 0 0,-2 1 0,3-2 0,-2 2 0,2-1 0,0 1 0,-2 0 0,-3 0 0,1 0 0,-1 0 0,3 0 0,2 0 0,0 0 0,0 0 0,-5 0 0,-1 0 0,-2 0 0,1 0 0,6 0 0,-1 0 0,2 0 0,0 0 0,-2 0 0,0 0 0,-1 0 0,1 0 0,0 0 0,1 0 0,-1-2 0,0 2 0,-1-1 0,3 1 0,-2 0 0,2 0 0,0 0 0,-1 0 0,1 0 0,0 0 0,0 0 0,-2 0 0,0 0 0,1 0 0,-1 0 0,0 0 0,2 0 0,-2 0 0,2 0 0,0 0 0,0 0 0,0 0 0,-2 0 0,2 0 0,-2 0 0,2 0 0,0 0 0,0 0 0,-1 0 0,0 0 0,-1 0 0,0 0 0,-4 0 0,4-2 0,-3 2 0,5-2 0,0 2 0,0 0 0,0 0 0,-2 0 0,0 0 0,0 0 0,1 0 0,-1-1 0,2 1 0,-14-2 0,10 2 0,-20 0 0,20 0 0,-8 0 0,12 0 0,0 0 0,-1 0 0,1 0 0,0 0 0,0 0 0,0 0 0,0 0 0,-1 0 0,-3 0 0,2 0 0,-4 2 0,1-2 0,3 3 0,-2-3 0,6 3 0,0-1 0,2 1 0,0 0 0,1 0 0,0 0 0,1 0 0,-1 0 0,1 1 0,-1-1 0,1-2 0,1 2 0,0-2 0,2 0 0,-3-1 0,6 0 0,-4 1 0,4 0 0,-5 0 0,0-1 0,-1 0 0,0 0 0,2 0 0,3 0 0,-2 0 0,2 0 0,0 0 0,-4 0 0,9 0 0,-8 0 0,3 0 0,2-2 0,-6 2 0,9-3 0,-9 3 0,4 0 0,-4 0 0,12-3 0,-8 2 0,19-2 0,-15 3 0,4 0 0,-7 0 0,7 0 0,-8 0 0,9 0 0,-11 0 0,11 0 0,-10 0 0,9 0 0,-12 0 0,5 0 0,-5 0 0,6 0 0,-5 0 0,-1 0 0,6 0 0,-6 0 0,5 0 0,-5 0 0,0 0 0,1 0 0,0 0 0,1 0 0,0 0 0,-1 0 0,1 0 0,9 0 0,-7 0 0,8 0 0,-13 0 0,3 0 0,-2 0 0,2 0 0,-2 0 0,1 0 0,11 0 0,-8 0 0,10 0 0,-12 2 0,2-2 0,-2 1 0,1-1 0,-1 0 0,0 0 0,-1 0 0,1 0 0,-3 0 0,2 0 0,-2 0 0,0 0 0,0 0 0,0 0 0,-1-1 0,1 0 0,-1 0 0,-1 0 0,2 0 0,-2-1 0,-1 0 0,-2-3 0,-1 2 0,-1 0 0,3 0 0,-2 2 0,3-1 0,-3 1 0,1 0 0,-1 1 0,0 0 0,-1 0 0,1 0 0,-1 0 0,0 0 0,0 0 0,0 1 0,1 0 0,0 0 0,0 0 0,0 0 0,1 1 0,-1 0 0,1 1 0,-2 0 0,2 1 0,-1-1 0,3 0 0,1 0 0,1 0 0,1 0 0,-1 0 0,1-1 0,-1 1 0,1-3 0,5 4 0,-4-2 0,8 2 0,-6-2 0,9 2 0,-9-4 0,4 3 0,-6-3 0,2 1 0,-1-1 0,1 2 0,0-2 0,-1 0 0,4 2 0,-4-2 0,4 2 0,-6-2 0,2 0 0,-2 0 0,-3 0 0,-3 0 0,-2 0 0,-6 0 0,4 0 0,-6 0 0,2 0 0,-3 0 0,-6 0 0,4 0 0,0 0 0,8 0 0,5 0 0,-2 0 0,2 0 0,-3 0 0,-9 0 0,3 0 0,-6 0 0,-2 0 0,13 0 0,-9 0 0,11 0 0,-5 0 0,-7 0 0,5 0 0,-11 0 0,16 0 0,-3 0 0,7 0 0,-1 2 0,1-2 0,-12 1 0,9-1 0,-13 0 0,14 0 0,-2 0 0,2 0 0,1 0 0,0 0 0,-4 0 0,-1 0 0,0 0 0,1 0 0,5 0 0,-1 0 0,0 0 0,-4 0 0,2 2 0,-3-2 0,5 2 0,0-2 0,-1 0 0,1 0 0,-5 0 0,3 0 0,-3 1 0,4-1 0,0 2 0,2-2 0,-1 0 0,0 0 0,-1 0 0,2 0 0,0 0 0,-1 0 0,0 0 0,-1 0 0,2 0 0,0 0 0,0 0 0,-2 0 0,3-2 0,-3 2 0,3-2 0,-4 2 0,2 0 0,-1 0 0,2 0 0,0 0 0,-1 0 0,-1-1 0,-2 1 0,2-2 0,1 2 0,1 0 0,-2 0 0,-3 0 0,-3 0 0,1 2 0,0-1 0,4 1 0,4 0 0,1-1 0,16 3 0,29 1 0,13 4 0,17-5 0,-20 1 0,-18-5 0,-19 0 0,-7 0 0,-5 0 0,11 0 0,-5 0 0,16 0 0,-4 0 0,-4 0 0,-3 0 0,-6 0 0,0 0 0,1 0 0,2 0 0,-3 0 0,11 0 0,1 0 0,14 0 0,-12 0 0,30 0 0,-26 0 0,11 0 0,-19 2 0,-9-1 0,2 1 0,-4-2 0,-1 0 0,-5 0 0,1 0 0,-1 0 0,0 0 0,1 0 0,1 0 0,0 0 0,1 0 0,-2 0 0,0 0 0,-2-2 0,-2 1 0,-2-1 0,0 0 0,1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7T20:24:57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7T20:26:50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64 24575,'9'0'0,"0"0"0,13 0 0,-6 0 0,11 0 0,0 0 0,-8 0 0,8 0 0,-13 0 0,3 0 0,-8 0 0,4 0 0,-4 0 0,0 0 0,3 0 0,-2 0 0,16 0 0,-10 0 0,7 0 0,-7-4 0,7 3 0,-7-3 0,10 4 0,-16 0 0,16 0 0,-10 0 0,20 0 0,-20 0 0,10 0 0,-12 0 0,13 0 0,-7 0 0,7 0 0,-1 0 0,4 0 0,-1 0 0,-2 0 0,-10 0 0,10 0 0,-7 0 0,7 0 0,-9 0 0,-5 0 0,0 0 0,-4 0 0,-1 0 0,1 0 0,0 0 0,0 0 0,3 0 0,11 0 0,-3 0 0,3 0 0,-14 4 0,-1-3 0,-3 2 0,7-3 0,-2 0 0,-1 4 0,-1-3 0,-3 7 0,3-7 0,1 3 0,-4 0 0,3-3 0,-3 3 0,3 0 0,1-3 0,0 2 0,0-3 0,-4 4 0,2-3 0,-2 3 0,4-4 0,-4 4 0,-1 1 0,-4 4 0,-4-4 0,3 2 0,-7-6 0,3 3 0,-8-4 0,0 0 0,-5 0 0,0 0 0,5 0 0,0-4 0,4 3 0,0-3 0,0 4 0,0 0 0,0 0 0,1-3 0,-1 2 0,0-3 0,0 4 0,0 0 0,0 0 0,0 0 0,1 0 0,-1 0 0,0 0 0,0 0 0,0 0 0,0 0 0,0 0 0,1 0 0,-1 0 0,0 3 0,0-2 0,0 3 0,0-4 0,-4 0 0,4 0 0,-8 0 0,7 0 0,-7 0 0,8 0 0,-4 0 0,4 0 0,0 0 0,-4 0 0,0 0 0,-1 0 0,1 0 0,4 0 0,-3 0 0,2 0 0,-3 0 0,4 0 0,0 0 0,0 0 0,1 0 0,-1 0 0,0 0 0,0 0 0,0 0 0,0 4 0,0-3 0,-3 3 0,2-4 0,-3 0 0,4 0 0,0 0 0,0 0 0,-3 0 0,-2 0 0,-4 0 0,1 0 0,3 0 0,1 0 0,4 0 0,0 0 0,1 0 0,-1 0 0,0 0 0,0 0 0,0 0 0,0 0 0,0 0 0,1 0 0,-1 0 0,0 0 0,0 0 0,0 0 0,0 0 0,0 0 0,-3 0 0,2 0 0,-7 0 0,3 0 0,1 0 0,0-4 0,0 3 0,3-3 0,-2 4 0,3 0 0,0 0 0,0 0 0,0 0 0,0 0 0,0 0 0,1-4 0,-1 3 0,0-3 0,0 4 0,0-4 0,0 3 0,0-2 0,0 3 0,5-4 0,0-1 0,4-4 0,0-4 0,0 3 0,0-3 0,0 5 0,0-1 0,0 0 0,4 4 0,0 1 0,1 0 0,3 3 0,1-3 0,14 4 0,-3-4 0,3 3 0,-3-3 0,-9 4 0,5-4 0,-7 3 0,0-3 0,0 4 0,13 0 0,-10 0 0,23 0 0,-9 0 0,12 0 0,-13 0 0,11 0 0,-24 0 0,14 0 0,-13 0 0,1 0 0,3 0 0,-4 0 0,5 0 0,-5 0 0,0 0 0,-8 4 0,3-3 0,-3 3 0,7-4 0,-2 0 0,3 0 0,-5 0 0,1 0 0,0 0 0,0 0 0,0 0 0,3 0 0,2 0 0,3 0 0,1 0 0,-4 0 0,2 0 0,7 0 0,-3 0 0,7 0 0,-10 0 0,1 0 0,-4 0 0,2 0 0,-6 0 0,3 4 0,-1-3 0,-2 3 0,3-4 0,-5 4 0,1-3 0,4 7 0,-3-7 0,-2 6 0,-4-2 0,-8 4 0,-1 0 0,-7 3 0,6 2 0,-10 0 0,10-6 0,-3 0 0,1-7 0,4 7 0,-5-7 0,0 3 0,0-4 0,0 0 0,0 0 0,-4 0 0,4 0 0,-17 0 0,0 0 0,-13 0 0,14 0 0,3 0 0,13 0 0,0 0 0,0 0 0,0 0 0,0 0 0,-3 0 0,-2 0 0,0 0 0,2 0 0,3 0 0,0 0 0,-4 0 0,3 0 0,-3 0 0,5 0 0,-5 0 0,3 0 0,-3 0 0,4 0 0,-3 0 0,-2 0 0,-13 0 0,11 0 0,-6 0 0,13 0 0,0 0 0,0 0 0,0 0 0,0 0 0,-13 0 0,6 0 0,-11 0 0,0 0 0,11 0 0,-6 0 0,13 0 0,0 0 0,4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7T20:26:57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24575,'8'0'0,"1"0"0,4 0 0,0 0 0,1 0 0,3 0 0,-8 0 0,4 0 0,-4 0 0,0 0 0,-1 0 0,1 0 0,13 0 0,-6 0 0,11 0 0,-9 0 0,-1 0 0,10 0 0,2 0 0,0 0 0,8 0 0,-8 0 0,10 0 0,-10 0 0,26 0 0,-30 0 0,50 0 0,-51 0 0,23 0 0,-20 0 0,-11 0 0,9 0 0,-11 0 0,0 0 0,12 0 0,-10 0 0,11 0 0,-10 0 0,-3 0 0,-2 0 0,10 0 0,-6 0 0,11 0 0,-13 0 0,-1 0 0,-5 0 0,1 0 0,0 0 0,0 0 0,13 0 0,-6 0 0,20 0 0,-20 0 0,10 4 0,-16-3 0,2 3 0,1-4 0,-3 0 0,16 0 0,-10 0 0,28 0 0,-26 0 0,15 0 0,-23 0 0,16 0 0,-14 4 0,10-3 0,0 3 0,23-4 0,-11 0 0,41 0 0,-51 0 0,18 0 0,4 9 0,-30-7 0,58 7 0,-53-9 0,21 0 0,-16 6 0,-10-4 0,7 3 0,-10-5 0,-4 0 0,-12 0 0,1 0 0,-15 0 0,-6 0 0,-26 0 0,6 0 0,-15 0 0,32 0 0,0 0 0,13 0 0,-1 0 0,-3 0 0,7 0 0,-2 0 0,3 0 0,0 0 0,0 0 0,-13 0 0,6 0 0,-21-5 0,17 3 0,-16-4 0,16 6 0,-3 0 0,6 0 0,8 0 0,-8 0 0,7 0 0,-3 0 0,4 0 0,1 0 0,-1 0 0,-4 0 0,-1 0 0,-3 0 0,3 0 0,-3 0 0,7 0 0,-2 0 0,3 0 0,0 0 0,-4 0 0,3 0 0,-2 0 0,-1 0 0,3 0 0,-3 0 0,4 0 0,0 0 0,1 0 0,-1 0 0,0 0 0,-4 0 0,-1 0 0,1 0 0,0 0 0,4 0 0,0 0 0,0 0 0,0 0 0,-3 0 0,2 0 0,-7 0 0,-6 0 0,7 0 0,-6 0 0,9 0 0,3 0 0,-2 0 0,3 0 0,-4 0 0,3 0 0,-3 0 0,4 0 0,1 0 0,-1 0 0,-13 0 0,6 0 0,-8 4 0,8-3 0,2 3 0,-4-4 0,9 4 0,-3-3 0,3 3 0,-14-4 0,3 0 0,-7 4 0,9-3 0,5 3 0,0-4 0,4 0 0,-4 0 0,3 0 0,-2 0 0,-1 0 0,3 0 0,-3 0 0,0 0 0,0 0 0,-14 0 0,-3 0 0,5 0 0,-10 0 0,22 0 0,-9 4 0,13-3 0,-3 2 0,-2-3 0,-13 0 0,7 0 0,-16 0 0,16 0 0,-4 0 0,12 0 0,3-4 0,0 3 0,4-6 0,-3 6 0,3-7 0,-4 7 0,4-7 0,-2 7 0,2-3 0,0 0 0,5-1 0,1-4 0,10 0 0,-5 1 0,7 3 0,-4-3 0,-1 7 0,1-7 0,4 7 0,-3-3 0,2 4 0,-3 0 0,0 0 0,-1 0 0,1 0 0,13 0 0,-6 0 0,11 0 0,-13 0 0,-2 0 0,-7 0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7T20:27:0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1085 0 24575,'-26'0'0,"0"0"0,12 0 0,-13 6 0,-40-5 0,28 5 0,-27-6 0,53 0 0,0 0 0,0 0 0,-1 0 0,1 0 0,-4 4 0,-6-3 0,3 3 0,-7-4 0,13 0 0,1 0 0,5 0 0,-5 0 0,3 0 0,-3 0 0,4 0 0,-3 0 0,-2 0 0,-4 0 0,1 0 0,-10 0 0,7 0 0,-7 0 0,13 0 0,1 0 0,4 0 0,0 0 0,1 0 0,-1 0 0,0 0 0,0 0 0,-4 0 0,3 0 0,-2 0 0,3 0 0,-4 0 0,-1 0 0,-3 0 0,3 0 0,-3 0 0,7 0 0,-2 0 0,3 0 0,0 0 0,0 0 0,0-4 0,0 3 0,0-3 0,1 4 0,-1 0 0,-4 0 0,3 0 0,-3 0 0,1 0 0,2 0 0,-3 0 0,4 0 0,0 0 0,-3 0 0,-2 0 0,0 0 0,1 0 0,4 0 0,1 0 0,10 0 0,0 0 0,11 0 0,9-6 0,-10 5 0,14-5 0,-16 6 0,2 0 0,-3 0 0,0 0 0,0 0 0,3 0 0,2 0 0,13 0 0,21 9 0,-17-7 0,14 7 0,-35-9 0,6 0 0,-6 0 0,6 0 0,-6 0 0,7 0 0,-8 0 0,4 0 0,0 0 0,8 4 0,8-3 0,27 12 0,-26-10 0,25 6 0,-43-9 0,10 0 0,-13 0 0,0 0 0,-1 0 0,1 0 0,0 0 0,4 0 0,0 0 0,5 0 0,-5 0 0,0 0 0,-4 0 0,3 0 0,-2 0 0,7 0 0,-7 0 0,2 0 0,-3 4 0,0-4 0,3 8 0,2-3 0,-4 4 0,-6-4 0,-13 3 0,-1-4 0,-3 1 0,4 3 0,0-7 0,1 3 0,-1 0 0,-8-3 0,2 3 0,-2-4 0,4 0 0,4 0 0,0 0 0,0 0 0,0 0 0,-13 0 0,-22 0 0,10 0 0,-9 0 0,30 0 0,5 0 0,-1 0 0,0 0 0,-4 0 0,3 0 0,-3 0 0,5 0 0,-1 0 0,-4 0 0,-10 0 0,-6 0 0,-29 0 0,14 0 0,-5 0 0,26 0 0,11 0 0,3 0 0,0 0 0,-17 0 0,9 0 0,-14 0 0,13 0 0,4 0 0,2 0 0,7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9A961-99A5-FE45-911E-E19A2BADABA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DAFF0-AB26-E54A-A661-5A53E4207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2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F871-1BCB-A849-B22D-63EAD7EC1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baseline="0">
                <a:solidFill>
                  <a:schemeClr val="tx2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8B552-AC2C-C147-B703-F668D4BC4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60C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9AD0C-C603-854E-9360-1FF1C807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12B3-B788-BF4F-9364-3033D26C90B5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EF75D-4613-7447-9F16-1D957FA00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D6B3F2-CEE0-BE45-221F-A0BCDEB1B472}"/>
              </a:ext>
            </a:extLst>
          </p:cNvPr>
          <p:cNvGrpSpPr/>
          <p:nvPr userDrawn="1"/>
        </p:nvGrpSpPr>
        <p:grpSpPr>
          <a:xfrm>
            <a:off x="319344" y="376657"/>
            <a:ext cx="11553312" cy="6266611"/>
            <a:chOff x="282804" y="282805"/>
            <a:chExt cx="11553312" cy="62666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D3DA07-CD25-1BE7-FE47-0FD0F279A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0037211" y="5389124"/>
              <a:ext cx="1798905" cy="1160292"/>
            </a:xfrm>
            <a:prstGeom prst="rect">
              <a:avLst/>
            </a:prstGeom>
          </p:spPr>
        </p:pic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96CA4-8766-40E3-DF0F-14B442C1A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804" y="282805"/>
              <a:ext cx="3403600" cy="762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752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7EB5-BCA8-2D4A-89CB-8AE54365D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20F69-BF5B-374C-A725-E42D554A7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DA343-CF3E-1346-8DDC-D892BDA5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12B3-B788-BF4F-9364-3033D26C90B5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26921-56F7-6344-A338-87D56FAB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www.itauditlabs.com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943C6-10E0-744A-94BE-28982258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B5E4-6608-4840-BF31-6C3E3253FD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1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49A3C-A958-EF46-82E7-1ACA9A7E8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72984-3C84-ED4E-B3D7-445A6A90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12B3-B788-BF4F-9364-3033D26C90B5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80218-8FD2-A84F-88E2-B6F303A42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www.itauditlabs.com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5200CB-6DF3-FC00-9477-8157C07C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3751" y="5482976"/>
            <a:ext cx="1798905" cy="11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9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6E488-888F-2647-B9D8-E20C1544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aseline="0">
                <a:solidFill>
                  <a:schemeClr val="tx2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9525-785D-6149-B515-974EB6420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D8F89-18CA-CF4D-B617-A7A598B5F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12B3-B788-BF4F-9364-3033D26C90B5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1D4DF-A707-F24B-8B69-20B6A2394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  <a:latin typeface="Open Sans Light" panose="020B0306030504020204" pitchFamily="34" charset="0"/>
              </a:defRPr>
            </a:lvl1pPr>
          </a:lstStyle>
          <a:p>
            <a:r>
              <a:rPr lang="en-US" dirty="0"/>
              <a:t>www.itauditlabs.com</a:t>
            </a:r>
          </a:p>
        </p:txBody>
      </p:sp>
    </p:spTree>
    <p:extLst>
      <p:ext uri="{BB962C8B-B14F-4D97-AF65-F5344CB8AC3E}">
        <p14:creationId xmlns:p14="http://schemas.microsoft.com/office/powerpoint/2010/main" val="101196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AF9A-28AF-2C4D-8771-5FC374BD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C3148-7F76-C34B-A305-5ADBA6854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D3AEA-055E-7C42-A3A1-817C3831A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451D4-A340-1141-94B2-83116B5A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12B3-B788-BF4F-9364-3033D26C90B5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468A2-B5DA-4849-964A-B57645F3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www.itauditlabs.com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FFDA57-53B6-101D-E758-608B5C0FED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3751" y="5482976"/>
            <a:ext cx="1798905" cy="11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8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2105-C6D3-8E40-B65F-32D0AE5A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60C4A"/>
                </a:solidFill>
                <a:latin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6C1774-2715-6D45-958D-5DC7E678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12B3-B788-BF4F-9364-3033D26C90B5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65D4AE-C1BB-0047-B85A-56D92EA6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  <a:latin typeface="Open Sans Light" panose="020B0306030504020204" pitchFamily="34" charset="0"/>
              </a:defRPr>
            </a:lvl1pPr>
          </a:lstStyle>
          <a:p>
            <a:r>
              <a:rPr lang="en-US" dirty="0"/>
              <a:t>www.itauditlabs.com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96D2A-97E3-4644-B2EC-CBB3FC3F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B5E4-6608-4840-BF31-6C3E3253FD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9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2105-C6D3-8E40-B65F-32D0AE5A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  <a:latin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6C1774-2715-6D45-958D-5DC7E678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12B3-B788-BF4F-9364-3033D26C90B5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65D4AE-C1BB-0047-B85A-56D92EA6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  <a:latin typeface="Open Sans Light" panose="020B0306030504020204" pitchFamily="34" charset="0"/>
              </a:defRPr>
            </a:lvl1pPr>
          </a:lstStyle>
          <a:p>
            <a:r>
              <a:rPr lang="en-US" dirty="0"/>
              <a:t>www.itauditlabs.com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96D2A-97E3-4644-B2EC-CBB3FC3F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B5E4-6608-4840-BF31-6C3E3253FD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84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1E3B58-88DA-1D46-B8B7-2BB3F6DEA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12B3-B788-BF4F-9364-3033D26C90B5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07AA46-CD88-2542-AD42-2FF3B872F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  <a:latin typeface="Open Sans Light" panose="020B0306030504020204" pitchFamily="34" charset="0"/>
              </a:defRPr>
            </a:lvl1pPr>
          </a:lstStyle>
          <a:p>
            <a:r>
              <a:rPr lang="en-US" dirty="0"/>
              <a:t>www.itauditlabs.com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A898C-BD56-A144-B839-E6904BAF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B5E4-6608-4840-BF31-6C3E3253FD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0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6EB4-46E9-D043-8BAF-30EF7D48D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2A829-886D-7547-B089-F340F1E2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EA25F-13D9-8742-BC95-3DB1975F0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5306E-0F38-BD49-A665-2C28621A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12B3-B788-BF4F-9364-3033D26C90B5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694FF-C014-D747-AD56-BFA386C36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www.itauditlabs.com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27A4F-4AFA-B84F-A7B7-0B075437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B5E4-6608-4840-BF31-6C3E3253FD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82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F5A52-2E16-1B4B-B2ED-319E6C0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9F274-8535-E841-B93A-29B4EF7AC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290C8-9A71-B544-AD05-69DAC6173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11C22-BA3D-D745-88E8-2029C2BEC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12B3-B788-BF4F-9364-3033D26C90B5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4DC8A-258F-F842-8132-5C42CDE6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www.itauditlabs.com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2A058-C359-FE4B-BD30-F4A821B5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B5E4-6608-4840-BF31-6C3E3253FD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6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18ECB-9684-6447-ACED-BFA3A883B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36C4C-7B86-5542-A715-912462ADE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11D02-80D2-5C49-B066-80D81C155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912B3-B788-BF4F-9364-3033D26C90B5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F6FFD-4EB3-EF40-B991-9BF6E787E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accent1"/>
                </a:solidFill>
                <a:latin typeface="Open Sans Light" panose="020B0306030504020204" pitchFamily="34" charset="0"/>
              </a:defRPr>
            </a:lvl1pPr>
          </a:lstStyle>
          <a:p>
            <a:r>
              <a:rPr lang="en-US" dirty="0"/>
              <a:t>www.itauditlabs.com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CCADF-2118-5144-8AC2-D5A0CDFD1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0B5E4-6608-4840-BF31-6C3E3253FD1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0C2C7-1701-0729-0D82-C0F316AFF81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073751" y="5482976"/>
            <a:ext cx="1798905" cy="11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0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9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customXml" Target="../ink/ink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customXml" Target="../ink/ink2.xml"/><Relationship Id="rId15" Type="http://schemas.openxmlformats.org/officeDocument/2006/relationships/image" Target="../media/image18.png"/><Relationship Id="rId10" Type="http://schemas.openxmlformats.org/officeDocument/2006/relationships/customXml" Target="../ink/ink4.xml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customXml" Target="../ink/ink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B2CC9477-7BAC-AC49-AC66-FCCF9ECD2254}"/>
              </a:ext>
            </a:extLst>
          </p:cNvPr>
          <p:cNvSpPr txBox="1">
            <a:spLocks/>
          </p:cNvSpPr>
          <p:nvPr/>
        </p:nvSpPr>
        <p:spPr>
          <a:xfrm>
            <a:off x="1255336" y="2601119"/>
            <a:ext cx="968132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160C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Engineering</a:t>
            </a:r>
          </a:p>
          <a:p>
            <a:r>
              <a:rPr lang="en-US" sz="2400" b="0" i="0" dirty="0">
                <a:solidFill>
                  <a:srgbClr val="160C4A"/>
                </a:solidFill>
                <a:effectLst/>
                <a:latin typeface="-apple-system"/>
              </a:rPr>
              <a:t>phishing, smishing, and other trickery</a:t>
            </a:r>
            <a:endParaRPr lang="en-US" sz="3200" dirty="0">
              <a:solidFill>
                <a:srgbClr val="160C4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302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640D58-7557-035D-285A-A29F5475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160C4A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Agenda</a:t>
            </a:r>
            <a:br>
              <a:rPr lang="en-US" sz="4000" dirty="0">
                <a:solidFill>
                  <a:srgbClr val="160C4A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E52FE-6437-194A-B27B-64D83958D33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32298" y="1423988"/>
            <a:ext cx="9680575" cy="4892675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rgbClr val="160C4A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Smishing (SMS Phishing)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eBay Scam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Panera Bread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Norton LifeLock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Phishing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95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0A2F-E084-A119-D6A8-A37530BA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Smishing (SMS Phishing)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CCEB844-A9BC-97A9-962A-462E162EBA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3774" y="1538509"/>
            <a:ext cx="2272526" cy="4925569"/>
          </a:xfrm>
        </p:spPr>
      </p:pic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5BD226-8423-6AF2-4219-5A6D7FAA16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3786" y="1538508"/>
            <a:ext cx="2276033" cy="4925569"/>
          </a:xfrm>
        </p:spPr>
      </p:pic>
    </p:spTree>
    <p:extLst>
      <p:ext uri="{BB962C8B-B14F-4D97-AF65-F5344CB8AC3E}">
        <p14:creationId xmlns:p14="http://schemas.microsoft.com/office/powerpoint/2010/main" val="1501351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0A2F-E084-A119-D6A8-A37530BA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eBay Scam</a:t>
            </a:r>
          </a:p>
        </p:txBody>
      </p:sp>
      <p:pic>
        <p:nvPicPr>
          <p:cNvPr id="10" name="Content Placeholder 9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BDD3D96F-5BBC-6811-1B1D-F9F836C4F5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0317" y="1825625"/>
            <a:ext cx="2857365" cy="4351338"/>
          </a:xfrm>
        </p:spPr>
      </p:pic>
      <p:pic>
        <p:nvPicPr>
          <p:cNvPr id="12" name="Content Placeholder 11" descr="Text&#10;&#10;Description automatically generated">
            <a:extLst>
              <a:ext uri="{FF2B5EF4-FFF2-40B4-BE49-F238E27FC236}">
                <a16:creationId xmlns:a16="http://schemas.microsoft.com/office/drawing/2014/main" id="{8071D851-4365-2BE4-2B44-DCB4F0A6C1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825625"/>
            <a:ext cx="4953000" cy="3556000"/>
          </a:xfrm>
        </p:spPr>
      </p:pic>
    </p:spTree>
    <p:extLst>
      <p:ext uri="{BB962C8B-B14F-4D97-AF65-F5344CB8AC3E}">
        <p14:creationId xmlns:p14="http://schemas.microsoft.com/office/powerpoint/2010/main" val="1954593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0A2F-E084-A119-D6A8-A37530BA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Panera Bread</a:t>
            </a:r>
          </a:p>
        </p:txBody>
      </p:sp>
      <p:pic>
        <p:nvPicPr>
          <p:cNvPr id="20" name="Content Placeholder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803CFFA-8A3B-7489-0F51-61326DFC42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825625"/>
            <a:ext cx="4252443" cy="4351338"/>
          </a:xfrm>
        </p:spPr>
      </p:pic>
      <p:pic>
        <p:nvPicPr>
          <p:cNvPr id="18" name="Content Placeholder 1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D78A168-961B-BF41-21F8-2B5648A679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27925" y="1825625"/>
            <a:ext cx="2202149" cy="4351338"/>
          </a:xfrm>
        </p:spPr>
      </p:pic>
    </p:spTree>
    <p:extLst>
      <p:ext uri="{BB962C8B-B14F-4D97-AF65-F5344CB8AC3E}">
        <p14:creationId xmlns:p14="http://schemas.microsoft.com/office/powerpoint/2010/main" val="944893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0A2F-E084-A119-D6A8-A37530BA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Norton LifeLock</a:t>
            </a:r>
          </a:p>
        </p:txBody>
      </p:sp>
      <p:pic>
        <p:nvPicPr>
          <p:cNvPr id="8" name="Content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37BA7DA-73AF-A0A3-B5AD-B888D43E98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2108" y="1825625"/>
            <a:ext cx="2010689" cy="4351338"/>
          </a:xfrm>
        </p:spPr>
      </p:pic>
      <p:pic>
        <p:nvPicPr>
          <p:cNvPr id="10" name="Content Placeholder 9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E97BA79E-FF75-D062-79E0-3747A58FCA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11964" y="1825625"/>
            <a:ext cx="2007591" cy="4351338"/>
          </a:xfrm>
        </p:spPr>
      </p:pic>
    </p:spTree>
    <p:extLst>
      <p:ext uri="{BB962C8B-B14F-4D97-AF65-F5344CB8AC3E}">
        <p14:creationId xmlns:p14="http://schemas.microsoft.com/office/powerpoint/2010/main" val="3036230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0A2F-E084-A119-D6A8-A37530BA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Phishing</a:t>
            </a:r>
          </a:p>
        </p:txBody>
      </p:sp>
      <p:pic>
        <p:nvPicPr>
          <p:cNvPr id="12" name="Content Placeholder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292CD14-7637-A0A0-EAAC-A80EA8F8EF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2000" y="2051844"/>
            <a:ext cx="3302000" cy="38989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836C728-419F-5DD6-1111-E7ECBD8BD6EC}"/>
                  </a:ext>
                </a:extLst>
              </p14:cNvPr>
              <p14:cNvContentPartPr/>
              <p14:nvPr/>
            </p14:nvContentPartPr>
            <p14:xfrm>
              <a:off x="1250417" y="3223166"/>
              <a:ext cx="325440" cy="34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836C728-419F-5DD6-1111-E7ECBD8BD6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1777" y="3214166"/>
                <a:ext cx="3430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1DE5C26-E448-3250-2FCA-96A14302A2CA}"/>
                  </a:ext>
                </a:extLst>
              </p14:cNvPr>
              <p14:cNvContentPartPr/>
              <p14:nvPr/>
            </p14:nvContentPartPr>
            <p14:xfrm>
              <a:off x="1227405" y="3202010"/>
              <a:ext cx="343080" cy="54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1DE5C26-E448-3250-2FCA-96A14302A2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765" y="3193010"/>
                <a:ext cx="360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67E9A8-AA0B-195C-41D2-E89E6FAA3206}"/>
                  </a:ext>
                </a:extLst>
              </p14:cNvPr>
              <p14:cNvContentPartPr/>
              <p14:nvPr/>
            </p14:nvContentPartPr>
            <p14:xfrm>
              <a:off x="3663696" y="3434477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67E9A8-AA0B-195C-41D2-E89E6FAA32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55056" y="342583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Content Placeholder 20" descr="Text&#10;&#10;Description automatically generated">
            <a:extLst>
              <a:ext uri="{FF2B5EF4-FFF2-40B4-BE49-F238E27FC236}">
                <a16:creationId xmlns:a16="http://schemas.microsoft.com/office/drawing/2014/main" id="{7C1264D5-4D93-5F82-E799-0D3F3257CA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696158" y="2912581"/>
            <a:ext cx="5181600" cy="103283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8F815D2-847D-3122-81FA-A8EE89F89012}"/>
                  </a:ext>
                </a:extLst>
              </p14:cNvPr>
              <p14:cNvContentPartPr/>
              <p14:nvPr/>
            </p14:nvContentPartPr>
            <p14:xfrm>
              <a:off x="932736" y="3279317"/>
              <a:ext cx="417600" cy="51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8F815D2-847D-3122-81FA-A8EE89F8901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4096" y="3270317"/>
                <a:ext cx="43524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3FAB4AE-90D1-FA04-B888-6700BCEB54D9}"/>
                  </a:ext>
                </a:extLst>
              </p14:cNvPr>
              <p14:cNvContentPartPr/>
              <p14:nvPr/>
            </p14:nvContentPartPr>
            <p14:xfrm>
              <a:off x="2016336" y="3294077"/>
              <a:ext cx="686880" cy="35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3FAB4AE-90D1-FA04-B888-6700BCEB54D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07696" y="3285437"/>
                <a:ext cx="7045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AC2335F-CD6A-8F11-0266-D096622F4635}"/>
                  </a:ext>
                </a:extLst>
              </p14:cNvPr>
              <p14:cNvContentPartPr/>
              <p14:nvPr/>
            </p14:nvContentPartPr>
            <p14:xfrm>
              <a:off x="3091296" y="3301277"/>
              <a:ext cx="390600" cy="435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AC2335F-CD6A-8F11-0266-D096622F463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82656" y="3292277"/>
                <a:ext cx="408240" cy="6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6320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0A2F-E084-A119-D6A8-A37530BA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Phishing</a:t>
            </a:r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BB2AC56E-C288-982E-9A9B-63CF42E3DE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6945" y="1825625"/>
            <a:ext cx="2264110" cy="4351338"/>
          </a:xfrm>
        </p:spPr>
      </p:pic>
      <p:pic>
        <p:nvPicPr>
          <p:cNvPr id="11" name="Content Placeholder 1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88A765E-1C04-2F7F-2B7C-B5C5C6BCC1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61055" y="2051719"/>
            <a:ext cx="5181600" cy="3643970"/>
          </a:xfrm>
        </p:spPr>
      </p:pic>
    </p:spTree>
    <p:extLst>
      <p:ext uri="{BB962C8B-B14F-4D97-AF65-F5344CB8AC3E}">
        <p14:creationId xmlns:p14="http://schemas.microsoft.com/office/powerpoint/2010/main" val="609979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4DE52FE-6437-194A-B27B-64D83958D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60395"/>
            <a:ext cx="9144000" cy="3771071"/>
          </a:xfrm>
        </p:spPr>
        <p:txBody>
          <a:bodyPr>
            <a:normAutofit/>
          </a:bodyPr>
          <a:lstStyle/>
          <a:p>
            <a:endParaRPr lang="en-US"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sz="4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Questions?</a:t>
            </a:r>
          </a:p>
          <a:p>
            <a:pPr algn="l"/>
            <a:endParaRPr lang="en-US"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pPr algn="l"/>
            <a:endParaRPr lang="en-US"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59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T Audit Labs Master Slide template">
      <a:dk1>
        <a:sysClr val="windowText" lastClr="000000"/>
      </a:dk1>
      <a:lt1>
        <a:sysClr val="window" lastClr="FFFFFF"/>
      </a:lt1>
      <a:dk2>
        <a:srgbClr val="160C4A"/>
      </a:dk2>
      <a:lt2>
        <a:srgbClr val="E7E6E6"/>
      </a:lt2>
      <a:accent1>
        <a:srgbClr val="EC1164"/>
      </a:accent1>
      <a:accent2>
        <a:srgbClr val="595959"/>
      </a:accent2>
      <a:accent3>
        <a:srgbClr val="A5A5A5"/>
      </a:accent3>
      <a:accent4>
        <a:srgbClr val="D8D8D8"/>
      </a:accent4>
      <a:accent5>
        <a:srgbClr val="BFBFBF"/>
      </a:accent5>
      <a:accent6>
        <a:srgbClr val="A5A5A5"/>
      </a:accent6>
      <a:hlink>
        <a:srgbClr val="7F7F7F"/>
      </a:hlink>
      <a:folHlink>
        <a:srgbClr val="EC1164"/>
      </a:folHlink>
    </a:clrScheme>
    <a:fontScheme name="IT Audit Lab brand font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d078c2-8169-456f-beb4-1303b4a2472c">
      <Terms xmlns="http://schemas.microsoft.com/office/infopath/2007/PartnerControls"/>
    </lcf76f155ced4ddcb4097134ff3c332f>
    <TaxCatchAll xmlns="566db552-9269-43da-a165-6e2240cbc79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967486FEA4B8458884E387DF3B22D7" ma:contentTypeVersion="12" ma:contentTypeDescription="Create a new document." ma:contentTypeScope="" ma:versionID="d4755ca4533c4a3319d3e98d35cd1354">
  <xsd:schema xmlns:xsd="http://www.w3.org/2001/XMLSchema" xmlns:xs="http://www.w3.org/2001/XMLSchema" xmlns:p="http://schemas.microsoft.com/office/2006/metadata/properties" xmlns:ns2="51d078c2-8169-456f-beb4-1303b4a2472c" xmlns:ns3="566db552-9269-43da-a165-6e2240cbc79f" targetNamespace="http://schemas.microsoft.com/office/2006/metadata/properties" ma:root="true" ma:fieldsID="ce41eab7fbf0f9273476f391479bd711" ns2:_="" ns3:_="">
    <xsd:import namespace="51d078c2-8169-456f-beb4-1303b4a2472c"/>
    <xsd:import namespace="566db552-9269-43da-a165-6e2240cbc7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8c2-8169-456f-beb4-1303b4a247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7d49168-d36c-4877-933a-de30aea9e6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db552-9269-43da-a165-6e2240cbc79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d7ec8f4-d258-47a8-89ec-b17214673f84}" ma:internalName="TaxCatchAll" ma:showField="CatchAllData" ma:web="566db552-9269-43da-a165-6e2240cbc7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770FCF-0D92-4174-86DA-899ED8205B88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566db552-9269-43da-a165-6e2240cbc79f"/>
    <ds:schemaRef ds:uri="51d078c2-8169-456f-beb4-1303b4a2472c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B3505FB-7DC1-470D-8B70-81580F718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d078c2-8169-456f-beb4-1303b4a2472c"/>
    <ds:schemaRef ds:uri="566db552-9269-43da-a165-6e2240cbc7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86C3DC-77F2-404A-9403-85076D94E6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</TotalTime>
  <Words>39</Words>
  <Application>Microsoft Office PowerPoint</Application>
  <PresentationFormat>Widescreen</PresentationFormat>
  <Paragraphs>20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Agenda </vt:lpstr>
      <vt:lpstr>Smishing (SMS Phishing)</vt:lpstr>
      <vt:lpstr>eBay Scam</vt:lpstr>
      <vt:lpstr>Panera Bread</vt:lpstr>
      <vt:lpstr>Norton LifeLock</vt:lpstr>
      <vt:lpstr>Phishing</vt:lpstr>
      <vt:lpstr>Phishing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Brown</dc:creator>
  <cp:lastModifiedBy>Nick Mellem</cp:lastModifiedBy>
  <cp:revision>10</cp:revision>
  <dcterms:created xsi:type="dcterms:W3CDTF">2020-09-15T01:00:17Z</dcterms:created>
  <dcterms:modified xsi:type="dcterms:W3CDTF">2023-03-06T14:55:24Z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0x01010032967486FEA4B8458884E387DF3B22D7</vt:lpwstr>
  </property>
  <property fmtid="{D5CDD505-2E9C-101B-9397-08002B2CF9AE}" pid="3" name="MediaServiceImageTags">
    <vt:lpwstr/>
  </property>
</Properties>
</file>